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9"/>
  </p:notesMasterIdLst>
  <p:sldIdLst>
    <p:sldId id="256" r:id="rId2"/>
    <p:sldId id="257" r:id="rId3"/>
    <p:sldId id="289" r:id="rId4"/>
    <p:sldId id="258" r:id="rId5"/>
    <p:sldId id="267" r:id="rId6"/>
    <p:sldId id="264" r:id="rId7"/>
    <p:sldId id="265" r:id="rId8"/>
    <p:sldId id="259" r:id="rId9"/>
    <p:sldId id="260" r:id="rId10"/>
    <p:sldId id="261" r:id="rId11"/>
    <p:sldId id="266" r:id="rId12"/>
    <p:sldId id="262" r:id="rId13"/>
    <p:sldId id="263" r:id="rId14"/>
    <p:sldId id="268" r:id="rId15"/>
    <p:sldId id="269" r:id="rId16"/>
    <p:sldId id="287" r:id="rId17"/>
    <p:sldId id="273" r:id="rId18"/>
    <p:sldId id="274" r:id="rId19"/>
    <p:sldId id="270" r:id="rId20"/>
    <p:sldId id="271" r:id="rId21"/>
    <p:sldId id="276" r:id="rId22"/>
    <p:sldId id="275" r:id="rId23"/>
    <p:sldId id="272" r:id="rId24"/>
    <p:sldId id="277" r:id="rId25"/>
    <p:sldId id="280" r:id="rId26"/>
    <p:sldId id="278" r:id="rId27"/>
    <p:sldId id="279" r:id="rId28"/>
    <p:sldId id="281" r:id="rId29"/>
    <p:sldId id="288" r:id="rId30"/>
    <p:sldId id="282" r:id="rId31"/>
    <p:sldId id="283" r:id="rId32"/>
    <p:sldId id="284" r:id="rId33"/>
    <p:sldId id="285" r:id="rId34"/>
    <p:sldId id="286" r:id="rId35"/>
    <p:sldId id="290" r:id="rId36"/>
    <p:sldId id="291" r:id="rId37"/>
    <p:sldId id="292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40FF"/>
    <a:srgbClr val="9420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8A69D82-A919-3044-AA47-FE742C664047}" v="57" dt="2023-09-01T22:33:59.93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446"/>
    <p:restoredTop sz="92694"/>
  </p:normalViewPr>
  <p:slideViewPr>
    <p:cSldViewPr snapToGrid="0" snapToObjects="1">
      <p:cViewPr>
        <p:scale>
          <a:sx n="140" d="100"/>
          <a:sy n="140" d="100"/>
        </p:scale>
        <p:origin x="144" y="-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45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emma Philamore" userId="db50e2f3-17b2-4cc0-b719-fb6254d3e9df" providerId="ADAL" clId="{08A69D82-A919-3044-AA47-FE742C664047}"/>
    <pc:docChg chg="undo custSel addSld modSld">
      <pc:chgData name="Hemma Philamore" userId="db50e2f3-17b2-4cc0-b719-fb6254d3e9df" providerId="ADAL" clId="{08A69D82-A919-3044-AA47-FE742C664047}" dt="2023-09-01T22:50:04.942" v="335" actId="20577"/>
      <pc:docMkLst>
        <pc:docMk/>
      </pc:docMkLst>
      <pc:sldChg chg="addSp modSp new mod">
        <pc:chgData name="Hemma Philamore" userId="db50e2f3-17b2-4cc0-b719-fb6254d3e9df" providerId="ADAL" clId="{08A69D82-A919-3044-AA47-FE742C664047}" dt="2023-08-31T16:23:05.321" v="45" actId="164"/>
        <pc:sldMkLst>
          <pc:docMk/>
          <pc:sldMk cId="3711569693" sldId="290"/>
        </pc:sldMkLst>
        <pc:spChg chg="add mod">
          <ac:chgData name="Hemma Philamore" userId="db50e2f3-17b2-4cc0-b719-fb6254d3e9df" providerId="ADAL" clId="{08A69D82-A919-3044-AA47-FE742C664047}" dt="2023-08-31T15:12:58.849" v="37" actId="164"/>
          <ac:spMkLst>
            <pc:docMk/>
            <pc:sldMk cId="3711569693" sldId="290"/>
            <ac:spMk id="4" creationId="{A329BAAF-80A3-71D1-C912-91EA60A4A2DC}"/>
          </ac:spMkLst>
        </pc:spChg>
        <pc:spChg chg="add mod">
          <ac:chgData name="Hemma Philamore" userId="db50e2f3-17b2-4cc0-b719-fb6254d3e9df" providerId="ADAL" clId="{08A69D82-A919-3044-AA47-FE742C664047}" dt="2023-08-31T15:12:58.849" v="37" actId="164"/>
          <ac:spMkLst>
            <pc:docMk/>
            <pc:sldMk cId="3711569693" sldId="290"/>
            <ac:spMk id="5" creationId="{095AB3EC-0951-521C-56A6-E7D27F30C71F}"/>
          </ac:spMkLst>
        </pc:spChg>
        <pc:spChg chg="add mod">
          <ac:chgData name="Hemma Philamore" userId="db50e2f3-17b2-4cc0-b719-fb6254d3e9df" providerId="ADAL" clId="{08A69D82-A919-3044-AA47-FE742C664047}" dt="2023-08-31T15:12:58.849" v="37" actId="164"/>
          <ac:spMkLst>
            <pc:docMk/>
            <pc:sldMk cId="3711569693" sldId="290"/>
            <ac:spMk id="6" creationId="{954981B3-5107-4ABF-850E-BC94F57DD2D8}"/>
          </ac:spMkLst>
        </pc:spChg>
        <pc:spChg chg="add mod">
          <ac:chgData name="Hemma Philamore" userId="db50e2f3-17b2-4cc0-b719-fb6254d3e9df" providerId="ADAL" clId="{08A69D82-A919-3044-AA47-FE742C664047}" dt="2023-08-31T16:23:05.321" v="45" actId="164"/>
          <ac:spMkLst>
            <pc:docMk/>
            <pc:sldMk cId="3711569693" sldId="290"/>
            <ac:spMk id="8" creationId="{E6CCAE7C-700E-F034-C993-B74B60B8E801}"/>
          </ac:spMkLst>
        </pc:spChg>
        <pc:grpChg chg="add mod">
          <ac:chgData name="Hemma Philamore" userId="db50e2f3-17b2-4cc0-b719-fb6254d3e9df" providerId="ADAL" clId="{08A69D82-A919-3044-AA47-FE742C664047}" dt="2023-08-31T15:12:58.849" v="37" actId="164"/>
          <ac:grpSpMkLst>
            <pc:docMk/>
            <pc:sldMk cId="3711569693" sldId="290"/>
            <ac:grpSpMk id="7" creationId="{3906F4F2-4435-9891-F830-00C3F6DD5FE6}"/>
          </ac:grpSpMkLst>
        </pc:grpChg>
        <pc:grpChg chg="add mod">
          <ac:chgData name="Hemma Philamore" userId="db50e2f3-17b2-4cc0-b719-fb6254d3e9df" providerId="ADAL" clId="{08A69D82-A919-3044-AA47-FE742C664047}" dt="2023-08-31T16:23:05.321" v="45" actId="164"/>
          <ac:grpSpMkLst>
            <pc:docMk/>
            <pc:sldMk cId="3711569693" sldId="290"/>
            <ac:grpSpMk id="9" creationId="{F6745EB6-1CBF-E9C8-8140-B197DBE471C1}"/>
          </ac:grpSpMkLst>
        </pc:grpChg>
        <pc:picChg chg="add mod">
          <ac:chgData name="Hemma Philamore" userId="db50e2f3-17b2-4cc0-b719-fb6254d3e9df" providerId="ADAL" clId="{08A69D82-A919-3044-AA47-FE742C664047}" dt="2023-08-31T15:12:58.849" v="37" actId="164"/>
          <ac:picMkLst>
            <pc:docMk/>
            <pc:sldMk cId="3711569693" sldId="290"/>
            <ac:picMk id="3" creationId="{574DFDBB-68D3-BD37-25EE-C797B332F592}"/>
          </ac:picMkLst>
        </pc:picChg>
        <pc:picChg chg="add mod">
          <ac:chgData name="Hemma Philamore" userId="db50e2f3-17b2-4cc0-b719-fb6254d3e9df" providerId="ADAL" clId="{08A69D82-A919-3044-AA47-FE742C664047}" dt="2023-08-31T16:23:05.321" v="45" actId="164"/>
          <ac:picMkLst>
            <pc:docMk/>
            <pc:sldMk cId="3711569693" sldId="290"/>
            <ac:picMk id="1026" creationId="{BC96953C-4792-4A8F-B495-5BA5FBCD03A4}"/>
          </ac:picMkLst>
        </pc:picChg>
      </pc:sldChg>
      <pc:sldChg chg="addSp delSp modSp new mod">
        <pc:chgData name="Hemma Philamore" userId="db50e2f3-17b2-4cc0-b719-fb6254d3e9df" providerId="ADAL" clId="{08A69D82-A919-3044-AA47-FE742C664047}" dt="2023-08-31T17:25:39.028" v="205" actId="571"/>
        <pc:sldMkLst>
          <pc:docMk/>
          <pc:sldMk cId="1769367391" sldId="291"/>
        </pc:sldMkLst>
        <pc:spChg chg="add mod">
          <ac:chgData name="Hemma Philamore" userId="db50e2f3-17b2-4cc0-b719-fb6254d3e9df" providerId="ADAL" clId="{08A69D82-A919-3044-AA47-FE742C664047}" dt="2023-08-31T17:25:31.236" v="194" actId="164"/>
          <ac:spMkLst>
            <pc:docMk/>
            <pc:sldMk cId="1769367391" sldId="291"/>
            <ac:spMk id="2" creationId="{0C080A24-D412-AF56-9356-11E4FBA518A2}"/>
          </ac:spMkLst>
        </pc:spChg>
        <pc:spChg chg="add mod">
          <ac:chgData name="Hemma Philamore" userId="db50e2f3-17b2-4cc0-b719-fb6254d3e9df" providerId="ADAL" clId="{08A69D82-A919-3044-AA47-FE742C664047}" dt="2023-08-31T16:48:46.410" v="109" actId="164"/>
          <ac:spMkLst>
            <pc:docMk/>
            <pc:sldMk cId="1769367391" sldId="291"/>
            <ac:spMk id="3" creationId="{D2A10F23-B9D8-6810-20D9-336F6CF6535E}"/>
          </ac:spMkLst>
        </pc:spChg>
        <pc:spChg chg="add mod">
          <ac:chgData name="Hemma Philamore" userId="db50e2f3-17b2-4cc0-b719-fb6254d3e9df" providerId="ADAL" clId="{08A69D82-A919-3044-AA47-FE742C664047}" dt="2023-08-31T16:48:46.410" v="109" actId="164"/>
          <ac:spMkLst>
            <pc:docMk/>
            <pc:sldMk cId="1769367391" sldId="291"/>
            <ac:spMk id="4" creationId="{71DC22A4-B7C1-70BA-D429-FA970C3FF562}"/>
          </ac:spMkLst>
        </pc:spChg>
        <pc:spChg chg="add mod">
          <ac:chgData name="Hemma Philamore" userId="db50e2f3-17b2-4cc0-b719-fb6254d3e9df" providerId="ADAL" clId="{08A69D82-A919-3044-AA47-FE742C664047}" dt="2023-08-31T17:25:31.236" v="194" actId="164"/>
          <ac:spMkLst>
            <pc:docMk/>
            <pc:sldMk cId="1769367391" sldId="291"/>
            <ac:spMk id="5" creationId="{83CB0F14-D08A-58F5-A8BC-56C3D27A4437}"/>
          </ac:spMkLst>
        </pc:spChg>
        <pc:spChg chg="add mod">
          <ac:chgData name="Hemma Philamore" userId="db50e2f3-17b2-4cc0-b719-fb6254d3e9df" providerId="ADAL" clId="{08A69D82-A919-3044-AA47-FE742C664047}" dt="2023-08-31T17:25:31.236" v="194" actId="164"/>
          <ac:spMkLst>
            <pc:docMk/>
            <pc:sldMk cId="1769367391" sldId="291"/>
            <ac:spMk id="6" creationId="{C7A09A62-12E8-FC8D-194B-85EC55F82EC9}"/>
          </ac:spMkLst>
        </pc:spChg>
        <pc:spChg chg="add mod">
          <ac:chgData name="Hemma Philamore" userId="db50e2f3-17b2-4cc0-b719-fb6254d3e9df" providerId="ADAL" clId="{08A69D82-A919-3044-AA47-FE742C664047}" dt="2023-08-31T17:25:31.236" v="194" actId="164"/>
          <ac:spMkLst>
            <pc:docMk/>
            <pc:sldMk cId="1769367391" sldId="291"/>
            <ac:spMk id="7" creationId="{5DDF066E-1A7F-6897-0A82-53E9032CBF1C}"/>
          </ac:spMkLst>
        </pc:spChg>
        <pc:spChg chg="add mod">
          <ac:chgData name="Hemma Philamore" userId="db50e2f3-17b2-4cc0-b719-fb6254d3e9df" providerId="ADAL" clId="{08A69D82-A919-3044-AA47-FE742C664047}" dt="2023-08-31T17:25:31.236" v="194" actId="164"/>
          <ac:spMkLst>
            <pc:docMk/>
            <pc:sldMk cId="1769367391" sldId="291"/>
            <ac:spMk id="8" creationId="{B02691F0-AC02-7252-0A92-035A07743295}"/>
          </ac:spMkLst>
        </pc:spChg>
        <pc:spChg chg="add mod">
          <ac:chgData name="Hemma Philamore" userId="db50e2f3-17b2-4cc0-b719-fb6254d3e9df" providerId="ADAL" clId="{08A69D82-A919-3044-AA47-FE742C664047}" dt="2023-08-31T17:25:31.236" v="194" actId="164"/>
          <ac:spMkLst>
            <pc:docMk/>
            <pc:sldMk cId="1769367391" sldId="291"/>
            <ac:spMk id="14" creationId="{F127B2AD-854C-7A91-9F65-C7BCB4221806}"/>
          </ac:spMkLst>
        </pc:spChg>
        <pc:spChg chg="add del mod">
          <ac:chgData name="Hemma Philamore" userId="db50e2f3-17b2-4cc0-b719-fb6254d3e9df" providerId="ADAL" clId="{08A69D82-A919-3044-AA47-FE742C664047}" dt="2023-08-31T16:49:12.235" v="118" actId="478"/>
          <ac:spMkLst>
            <pc:docMk/>
            <pc:sldMk cId="1769367391" sldId="291"/>
            <ac:spMk id="15" creationId="{6A6C054A-D44C-A278-C563-179E143B104E}"/>
          </ac:spMkLst>
        </pc:spChg>
        <pc:spChg chg="add mod">
          <ac:chgData name="Hemma Philamore" userId="db50e2f3-17b2-4cc0-b719-fb6254d3e9df" providerId="ADAL" clId="{08A69D82-A919-3044-AA47-FE742C664047}" dt="2023-08-31T17:25:31.236" v="194" actId="164"/>
          <ac:spMkLst>
            <pc:docMk/>
            <pc:sldMk cId="1769367391" sldId="291"/>
            <ac:spMk id="22" creationId="{FE7F6A1A-7FD7-DAC0-1D4E-65012CADB1D1}"/>
          </ac:spMkLst>
        </pc:spChg>
        <pc:spChg chg="add mod">
          <ac:chgData name="Hemma Philamore" userId="db50e2f3-17b2-4cc0-b719-fb6254d3e9df" providerId="ADAL" clId="{08A69D82-A919-3044-AA47-FE742C664047}" dt="2023-08-31T17:25:31.236" v="194" actId="164"/>
          <ac:spMkLst>
            <pc:docMk/>
            <pc:sldMk cId="1769367391" sldId="291"/>
            <ac:spMk id="23" creationId="{9FD7C11D-B71A-58F1-DEEB-DA4A3A512277}"/>
          </ac:spMkLst>
        </pc:spChg>
        <pc:spChg chg="add mod">
          <ac:chgData name="Hemma Philamore" userId="db50e2f3-17b2-4cc0-b719-fb6254d3e9df" providerId="ADAL" clId="{08A69D82-A919-3044-AA47-FE742C664047}" dt="2023-08-31T17:25:35.399" v="203" actId="20577"/>
          <ac:spMkLst>
            <pc:docMk/>
            <pc:sldMk cId="1769367391" sldId="291"/>
            <ac:spMk id="24" creationId="{17D0C07F-237B-E0CB-8BD3-0E3B6795D71A}"/>
          </ac:spMkLst>
        </pc:spChg>
        <pc:spChg chg="add mod">
          <ac:chgData name="Hemma Philamore" userId="db50e2f3-17b2-4cc0-b719-fb6254d3e9df" providerId="ADAL" clId="{08A69D82-A919-3044-AA47-FE742C664047}" dt="2023-08-31T17:25:31.236" v="194" actId="164"/>
          <ac:spMkLst>
            <pc:docMk/>
            <pc:sldMk cId="1769367391" sldId="291"/>
            <ac:spMk id="25" creationId="{B007E37A-7C3A-DDE9-7DDC-D6DED6AA58F9}"/>
          </ac:spMkLst>
        </pc:spChg>
        <pc:spChg chg="add mod">
          <ac:chgData name="Hemma Philamore" userId="db50e2f3-17b2-4cc0-b719-fb6254d3e9df" providerId="ADAL" clId="{08A69D82-A919-3044-AA47-FE742C664047}" dt="2023-08-31T17:22:44.835" v="191" actId="20577"/>
          <ac:spMkLst>
            <pc:docMk/>
            <pc:sldMk cId="1769367391" sldId="291"/>
            <ac:spMk id="26" creationId="{D3D66F5B-F79F-FCB8-9D8E-A477A4862FB0}"/>
          </ac:spMkLst>
        </pc:spChg>
        <pc:spChg chg="add del mod">
          <ac:chgData name="Hemma Philamore" userId="db50e2f3-17b2-4cc0-b719-fb6254d3e9df" providerId="ADAL" clId="{08A69D82-A919-3044-AA47-FE742C664047}" dt="2023-08-31T17:22:48.701" v="193"/>
          <ac:spMkLst>
            <pc:docMk/>
            <pc:sldMk cId="1769367391" sldId="291"/>
            <ac:spMk id="29" creationId="{AD36B877-B735-EFA0-AE7A-56ED8A0C165D}"/>
          </ac:spMkLst>
        </pc:spChg>
        <pc:spChg chg="mod">
          <ac:chgData name="Hemma Philamore" userId="db50e2f3-17b2-4cc0-b719-fb6254d3e9df" providerId="ADAL" clId="{08A69D82-A919-3044-AA47-FE742C664047}" dt="2023-08-31T17:25:39.028" v="205" actId="571"/>
          <ac:spMkLst>
            <pc:docMk/>
            <pc:sldMk cId="1769367391" sldId="291"/>
            <ac:spMk id="32" creationId="{1B927FF0-5743-7A25-9204-3951A96720FE}"/>
          </ac:spMkLst>
        </pc:spChg>
        <pc:spChg chg="mod">
          <ac:chgData name="Hemma Philamore" userId="db50e2f3-17b2-4cc0-b719-fb6254d3e9df" providerId="ADAL" clId="{08A69D82-A919-3044-AA47-FE742C664047}" dt="2023-08-31T17:25:39.028" v="205" actId="571"/>
          <ac:spMkLst>
            <pc:docMk/>
            <pc:sldMk cId="1769367391" sldId="291"/>
            <ac:spMk id="34" creationId="{A8DFFABB-453F-E818-487B-E54480BF25F6}"/>
          </ac:spMkLst>
        </pc:spChg>
        <pc:spChg chg="mod">
          <ac:chgData name="Hemma Philamore" userId="db50e2f3-17b2-4cc0-b719-fb6254d3e9df" providerId="ADAL" clId="{08A69D82-A919-3044-AA47-FE742C664047}" dt="2023-08-31T17:25:39.028" v="205" actId="571"/>
          <ac:spMkLst>
            <pc:docMk/>
            <pc:sldMk cId="1769367391" sldId="291"/>
            <ac:spMk id="35" creationId="{4E55CD04-C0FA-6983-E090-4520558CE056}"/>
          </ac:spMkLst>
        </pc:spChg>
        <pc:spChg chg="mod">
          <ac:chgData name="Hemma Philamore" userId="db50e2f3-17b2-4cc0-b719-fb6254d3e9df" providerId="ADAL" clId="{08A69D82-A919-3044-AA47-FE742C664047}" dt="2023-08-31T17:25:39.028" v="205" actId="571"/>
          <ac:spMkLst>
            <pc:docMk/>
            <pc:sldMk cId="1769367391" sldId="291"/>
            <ac:spMk id="36" creationId="{070F9DEC-A941-F48F-8E58-B5A1C59C1906}"/>
          </ac:spMkLst>
        </pc:spChg>
        <pc:spChg chg="mod">
          <ac:chgData name="Hemma Philamore" userId="db50e2f3-17b2-4cc0-b719-fb6254d3e9df" providerId="ADAL" clId="{08A69D82-A919-3044-AA47-FE742C664047}" dt="2023-08-31T17:25:39.028" v="205" actId="571"/>
          <ac:spMkLst>
            <pc:docMk/>
            <pc:sldMk cId="1769367391" sldId="291"/>
            <ac:spMk id="37" creationId="{40497E59-6458-1492-11D8-3AE30F4BCDC4}"/>
          </ac:spMkLst>
        </pc:spChg>
        <pc:spChg chg="mod">
          <ac:chgData name="Hemma Philamore" userId="db50e2f3-17b2-4cc0-b719-fb6254d3e9df" providerId="ADAL" clId="{08A69D82-A919-3044-AA47-FE742C664047}" dt="2023-08-31T17:25:39.028" v="205" actId="571"/>
          <ac:spMkLst>
            <pc:docMk/>
            <pc:sldMk cId="1769367391" sldId="291"/>
            <ac:spMk id="40" creationId="{913BF198-038D-EAA8-51FA-CB8FA1F72655}"/>
          </ac:spMkLst>
        </pc:spChg>
        <pc:spChg chg="mod">
          <ac:chgData name="Hemma Philamore" userId="db50e2f3-17b2-4cc0-b719-fb6254d3e9df" providerId="ADAL" clId="{08A69D82-A919-3044-AA47-FE742C664047}" dt="2023-08-31T17:25:39.028" v="205" actId="571"/>
          <ac:spMkLst>
            <pc:docMk/>
            <pc:sldMk cId="1769367391" sldId="291"/>
            <ac:spMk id="42" creationId="{38A5558A-BDA1-D546-7731-A3F2C0EFF4AF}"/>
          </ac:spMkLst>
        </pc:spChg>
        <pc:spChg chg="mod">
          <ac:chgData name="Hemma Philamore" userId="db50e2f3-17b2-4cc0-b719-fb6254d3e9df" providerId="ADAL" clId="{08A69D82-A919-3044-AA47-FE742C664047}" dt="2023-08-31T17:25:39.028" v="205" actId="571"/>
          <ac:spMkLst>
            <pc:docMk/>
            <pc:sldMk cId="1769367391" sldId="291"/>
            <ac:spMk id="43" creationId="{5A345D3A-D839-0312-3659-BAECE5BCC453}"/>
          </ac:spMkLst>
        </pc:spChg>
        <pc:spChg chg="mod">
          <ac:chgData name="Hemma Philamore" userId="db50e2f3-17b2-4cc0-b719-fb6254d3e9df" providerId="ADAL" clId="{08A69D82-A919-3044-AA47-FE742C664047}" dt="2023-08-31T17:25:39.028" v="205" actId="571"/>
          <ac:spMkLst>
            <pc:docMk/>
            <pc:sldMk cId="1769367391" sldId="291"/>
            <ac:spMk id="44" creationId="{0C4CD5E2-54D1-0A33-096F-CD9011CF381C}"/>
          </ac:spMkLst>
        </pc:spChg>
        <pc:spChg chg="mod">
          <ac:chgData name="Hemma Philamore" userId="db50e2f3-17b2-4cc0-b719-fb6254d3e9df" providerId="ADAL" clId="{08A69D82-A919-3044-AA47-FE742C664047}" dt="2023-08-31T17:25:39.028" v="205" actId="571"/>
          <ac:spMkLst>
            <pc:docMk/>
            <pc:sldMk cId="1769367391" sldId="291"/>
            <ac:spMk id="45" creationId="{B740F965-01EC-3ED2-B4E9-CEAEE6445790}"/>
          </ac:spMkLst>
        </pc:spChg>
        <pc:spChg chg="mod">
          <ac:chgData name="Hemma Philamore" userId="db50e2f3-17b2-4cc0-b719-fb6254d3e9df" providerId="ADAL" clId="{08A69D82-A919-3044-AA47-FE742C664047}" dt="2023-08-31T17:25:39.028" v="205" actId="571"/>
          <ac:spMkLst>
            <pc:docMk/>
            <pc:sldMk cId="1769367391" sldId="291"/>
            <ac:spMk id="46" creationId="{CFCAB79D-8184-20DD-155A-6236CCE391F4}"/>
          </ac:spMkLst>
        </pc:spChg>
        <pc:spChg chg="mod">
          <ac:chgData name="Hemma Philamore" userId="db50e2f3-17b2-4cc0-b719-fb6254d3e9df" providerId="ADAL" clId="{08A69D82-A919-3044-AA47-FE742C664047}" dt="2023-08-31T17:25:39.028" v="205" actId="571"/>
          <ac:spMkLst>
            <pc:docMk/>
            <pc:sldMk cId="1769367391" sldId="291"/>
            <ac:spMk id="47" creationId="{AA46A151-4D7A-B2E3-1FBC-38EED01724EE}"/>
          </ac:spMkLst>
        </pc:spChg>
        <pc:grpChg chg="add mod">
          <ac:chgData name="Hemma Philamore" userId="db50e2f3-17b2-4cc0-b719-fb6254d3e9df" providerId="ADAL" clId="{08A69D82-A919-3044-AA47-FE742C664047}" dt="2023-08-31T17:25:31.236" v="194" actId="164"/>
          <ac:grpSpMkLst>
            <pc:docMk/>
            <pc:sldMk cId="1769367391" sldId="291"/>
            <ac:grpSpMk id="16" creationId="{29E30683-18F4-74E5-0AF8-236536A16541}"/>
          </ac:grpSpMkLst>
        </pc:grpChg>
        <pc:grpChg chg="add mod">
          <ac:chgData name="Hemma Philamore" userId="db50e2f3-17b2-4cc0-b719-fb6254d3e9df" providerId="ADAL" clId="{08A69D82-A919-3044-AA47-FE742C664047}" dt="2023-08-31T17:25:31.236" v="194" actId="164"/>
          <ac:grpSpMkLst>
            <pc:docMk/>
            <pc:sldMk cId="1769367391" sldId="291"/>
            <ac:grpSpMk id="30" creationId="{6561FBF6-87CC-FE43-0906-771DFBDFC484}"/>
          </ac:grpSpMkLst>
        </pc:grpChg>
        <pc:grpChg chg="add mod">
          <ac:chgData name="Hemma Philamore" userId="db50e2f3-17b2-4cc0-b719-fb6254d3e9df" providerId="ADAL" clId="{08A69D82-A919-3044-AA47-FE742C664047}" dt="2023-08-31T17:25:39.028" v="205" actId="571"/>
          <ac:grpSpMkLst>
            <pc:docMk/>
            <pc:sldMk cId="1769367391" sldId="291"/>
            <ac:grpSpMk id="31" creationId="{E1A4FD39-BC72-3AC9-9295-A2DBC2D0E04E}"/>
          </ac:grpSpMkLst>
        </pc:grpChg>
        <pc:grpChg chg="mod">
          <ac:chgData name="Hemma Philamore" userId="db50e2f3-17b2-4cc0-b719-fb6254d3e9df" providerId="ADAL" clId="{08A69D82-A919-3044-AA47-FE742C664047}" dt="2023-08-31T17:25:39.028" v="205" actId="571"/>
          <ac:grpSpMkLst>
            <pc:docMk/>
            <pc:sldMk cId="1769367391" sldId="291"/>
            <ac:grpSpMk id="33" creationId="{E00B829B-1626-A101-18D0-C87786FF2925}"/>
          </ac:grpSpMkLst>
        </pc:grpChg>
        <pc:cxnChg chg="add mod">
          <ac:chgData name="Hemma Philamore" userId="db50e2f3-17b2-4cc0-b719-fb6254d3e9df" providerId="ADAL" clId="{08A69D82-A919-3044-AA47-FE742C664047}" dt="2023-08-31T17:25:31.236" v="194" actId="164"/>
          <ac:cxnSpMkLst>
            <pc:docMk/>
            <pc:sldMk cId="1769367391" sldId="291"/>
            <ac:cxnSpMk id="10" creationId="{BDED1371-0672-9611-8E26-D0AB615E69D4}"/>
          </ac:cxnSpMkLst>
        </pc:cxnChg>
        <pc:cxnChg chg="add mod">
          <ac:chgData name="Hemma Philamore" userId="db50e2f3-17b2-4cc0-b719-fb6254d3e9df" providerId="ADAL" clId="{08A69D82-A919-3044-AA47-FE742C664047}" dt="2023-08-31T17:25:31.236" v="194" actId="164"/>
          <ac:cxnSpMkLst>
            <pc:docMk/>
            <pc:sldMk cId="1769367391" sldId="291"/>
            <ac:cxnSpMk id="11" creationId="{B5AD6191-8AB8-39A4-AEBB-3E41CB2AAEF0}"/>
          </ac:cxnSpMkLst>
        </pc:cxnChg>
        <pc:cxnChg chg="add mod">
          <ac:chgData name="Hemma Philamore" userId="db50e2f3-17b2-4cc0-b719-fb6254d3e9df" providerId="ADAL" clId="{08A69D82-A919-3044-AA47-FE742C664047}" dt="2023-08-31T17:25:31.236" v="194" actId="164"/>
          <ac:cxnSpMkLst>
            <pc:docMk/>
            <pc:sldMk cId="1769367391" sldId="291"/>
            <ac:cxnSpMk id="17" creationId="{4DD3941B-41C5-D399-1137-23D4662FAB2B}"/>
          </ac:cxnSpMkLst>
        </pc:cxnChg>
        <pc:cxnChg chg="mod">
          <ac:chgData name="Hemma Philamore" userId="db50e2f3-17b2-4cc0-b719-fb6254d3e9df" providerId="ADAL" clId="{08A69D82-A919-3044-AA47-FE742C664047}" dt="2023-08-31T17:25:39.028" v="205" actId="571"/>
          <ac:cxnSpMkLst>
            <pc:docMk/>
            <pc:sldMk cId="1769367391" sldId="291"/>
            <ac:cxnSpMk id="38" creationId="{C3FC0EC9-C8AA-53B3-A327-98754B6067FF}"/>
          </ac:cxnSpMkLst>
        </pc:cxnChg>
        <pc:cxnChg chg="mod">
          <ac:chgData name="Hemma Philamore" userId="db50e2f3-17b2-4cc0-b719-fb6254d3e9df" providerId="ADAL" clId="{08A69D82-A919-3044-AA47-FE742C664047}" dt="2023-08-31T17:25:39.028" v="205" actId="571"/>
          <ac:cxnSpMkLst>
            <pc:docMk/>
            <pc:sldMk cId="1769367391" sldId="291"/>
            <ac:cxnSpMk id="39" creationId="{89B0A0B0-32A2-353D-3940-23A857E330ED}"/>
          </ac:cxnSpMkLst>
        </pc:cxnChg>
        <pc:cxnChg chg="mod">
          <ac:chgData name="Hemma Philamore" userId="db50e2f3-17b2-4cc0-b719-fb6254d3e9df" providerId="ADAL" clId="{08A69D82-A919-3044-AA47-FE742C664047}" dt="2023-08-31T17:25:39.028" v="205" actId="571"/>
          <ac:cxnSpMkLst>
            <pc:docMk/>
            <pc:sldMk cId="1769367391" sldId="291"/>
            <ac:cxnSpMk id="41" creationId="{6DD50CC0-7396-A604-8057-22762B1423BE}"/>
          </ac:cxnSpMkLst>
        </pc:cxnChg>
      </pc:sldChg>
      <pc:sldChg chg="addSp delSp modSp add mod">
        <pc:chgData name="Hemma Philamore" userId="db50e2f3-17b2-4cc0-b719-fb6254d3e9df" providerId="ADAL" clId="{08A69D82-A919-3044-AA47-FE742C664047}" dt="2023-09-01T22:50:04.942" v="335" actId="20577"/>
        <pc:sldMkLst>
          <pc:docMk/>
          <pc:sldMk cId="2279647243" sldId="292"/>
        </pc:sldMkLst>
        <pc:spChg chg="mod">
          <ac:chgData name="Hemma Philamore" userId="db50e2f3-17b2-4cc0-b719-fb6254d3e9df" providerId="ADAL" clId="{08A69D82-A919-3044-AA47-FE742C664047}" dt="2023-09-01T22:27:53.961" v="228" actId="207"/>
          <ac:spMkLst>
            <pc:docMk/>
            <pc:sldMk cId="2279647243" sldId="292"/>
            <ac:spMk id="2" creationId="{0C080A24-D412-AF56-9356-11E4FBA518A2}"/>
          </ac:spMkLst>
        </pc:spChg>
        <pc:spChg chg="mod">
          <ac:chgData name="Hemma Philamore" userId="db50e2f3-17b2-4cc0-b719-fb6254d3e9df" providerId="ADAL" clId="{08A69D82-A919-3044-AA47-FE742C664047}" dt="2023-09-01T22:29:25.737" v="247" actId="1076"/>
          <ac:spMkLst>
            <pc:docMk/>
            <pc:sldMk cId="2279647243" sldId="292"/>
            <ac:spMk id="3" creationId="{D2A10F23-B9D8-6810-20D9-336F6CF6535E}"/>
          </ac:spMkLst>
        </pc:spChg>
        <pc:spChg chg="mod">
          <ac:chgData name="Hemma Philamore" userId="db50e2f3-17b2-4cc0-b719-fb6254d3e9df" providerId="ADAL" clId="{08A69D82-A919-3044-AA47-FE742C664047}" dt="2023-09-01T22:29:38.153" v="248" actId="1076"/>
          <ac:spMkLst>
            <pc:docMk/>
            <pc:sldMk cId="2279647243" sldId="292"/>
            <ac:spMk id="4" creationId="{71DC22A4-B7C1-70BA-D429-FA970C3FF562}"/>
          </ac:spMkLst>
        </pc:spChg>
        <pc:spChg chg="mod">
          <ac:chgData name="Hemma Philamore" userId="db50e2f3-17b2-4cc0-b719-fb6254d3e9df" providerId="ADAL" clId="{08A69D82-A919-3044-AA47-FE742C664047}" dt="2023-09-01T22:27:06.311" v="219" actId="1076"/>
          <ac:spMkLst>
            <pc:docMk/>
            <pc:sldMk cId="2279647243" sldId="292"/>
            <ac:spMk id="5" creationId="{83CB0F14-D08A-58F5-A8BC-56C3D27A4437}"/>
          </ac:spMkLst>
        </pc:spChg>
        <pc:spChg chg="mod">
          <ac:chgData name="Hemma Philamore" userId="db50e2f3-17b2-4cc0-b719-fb6254d3e9df" providerId="ADAL" clId="{08A69D82-A919-3044-AA47-FE742C664047}" dt="2023-09-01T22:26:07.259" v="209" actId="20577"/>
          <ac:spMkLst>
            <pc:docMk/>
            <pc:sldMk cId="2279647243" sldId="292"/>
            <ac:spMk id="8" creationId="{B02691F0-AC02-7252-0A92-035A07743295}"/>
          </ac:spMkLst>
        </pc:spChg>
        <pc:spChg chg="add mod">
          <ac:chgData name="Hemma Philamore" userId="db50e2f3-17b2-4cc0-b719-fb6254d3e9df" providerId="ADAL" clId="{08A69D82-A919-3044-AA47-FE742C664047}" dt="2023-09-01T22:33:59.931" v="332" actId="164"/>
          <ac:spMkLst>
            <pc:docMk/>
            <pc:sldMk cId="2279647243" sldId="292"/>
            <ac:spMk id="13" creationId="{44E38C66-2293-9F70-67FC-8ED946746D78}"/>
          </ac:spMkLst>
        </pc:spChg>
        <pc:spChg chg="del mod">
          <ac:chgData name="Hemma Philamore" userId="db50e2f3-17b2-4cc0-b719-fb6254d3e9df" providerId="ADAL" clId="{08A69D82-A919-3044-AA47-FE742C664047}" dt="2023-09-01T22:33:46.309" v="330" actId="478"/>
          <ac:spMkLst>
            <pc:docMk/>
            <pc:sldMk cId="2279647243" sldId="292"/>
            <ac:spMk id="14" creationId="{F127B2AD-854C-7A91-9F65-C7BCB4221806}"/>
          </ac:spMkLst>
        </pc:spChg>
        <pc:spChg chg="add mod">
          <ac:chgData name="Hemma Philamore" userId="db50e2f3-17b2-4cc0-b719-fb6254d3e9df" providerId="ADAL" clId="{08A69D82-A919-3044-AA47-FE742C664047}" dt="2023-09-01T22:33:59.931" v="332" actId="164"/>
          <ac:spMkLst>
            <pc:docMk/>
            <pc:sldMk cId="2279647243" sldId="292"/>
            <ac:spMk id="15" creationId="{F74062AB-3624-11CA-7C97-21F57787072B}"/>
          </ac:spMkLst>
        </pc:spChg>
        <pc:spChg chg="add mod">
          <ac:chgData name="Hemma Philamore" userId="db50e2f3-17b2-4cc0-b719-fb6254d3e9df" providerId="ADAL" clId="{08A69D82-A919-3044-AA47-FE742C664047}" dt="2023-09-01T22:33:59.931" v="332" actId="164"/>
          <ac:spMkLst>
            <pc:docMk/>
            <pc:sldMk cId="2279647243" sldId="292"/>
            <ac:spMk id="18" creationId="{8E354A9C-4AF7-B42C-7317-8A341C905AE6}"/>
          </ac:spMkLst>
        </pc:spChg>
        <pc:spChg chg="add mod">
          <ac:chgData name="Hemma Philamore" userId="db50e2f3-17b2-4cc0-b719-fb6254d3e9df" providerId="ADAL" clId="{08A69D82-A919-3044-AA47-FE742C664047}" dt="2023-09-01T22:33:59.931" v="332" actId="164"/>
          <ac:spMkLst>
            <pc:docMk/>
            <pc:sldMk cId="2279647243" sldId="292"/>
            <ac:spMk id="19" creationId="{E5AC73AD-F8B7-46A8-4B6A-F73C38450B9A}"/>
          </ac:spMkLst>
        </pc:spChg>
        <pc:spChg chg="add mod">
          <ac:chgData name="Hemma Philamore" userId="db50e2f3-17b2-4cc0-b719-fb6254d3e9df" providerId="ADAL" clId="{08A69D82-A919-3044-AA47-FE742C664047}" dt="2023-09-01T22:33:59.931" v="332" actId="164"/>
          <ac:spMkLst>
            <pc:docMk/>
            <pc:sldMk cId="2279647243" sldId="292"/>
            <ac:spMk id="20" creationId="{7E18CEBC-4569-355B-7827-8F22803B4DFC}"/>
          </ac:spMkLst>
        </pc:spChg>
        <pc:spChg chg="add mod">
          <ac:chgData name="Hemma Philamore" userId="db50e2f3-17b2-4cc0-b719-fb6254d3e9df" providerId="ADAL" clId="{08A69D82-A919-3044-AA47-FE742C664047}" dt="2023-09-01T22:33:59.931" v="332" actId="164"/>
          <ac:spMkLst>
            <pc:docMk/>
            <pc:sldMk cId="2279647243" sldId="292"/>
            <ac:spMk id="21" creationId="{2154D579-BC68-7717-8E19-098509FE6E13}"/>
          </ac:spMkLst>
        </pc:spChg>
        <pc:spChg chg="mod">
          <ac:chgData name="Hemma Philamore" userId="db50e2f3-17b2-4cc0-b719-fb6254d3e9df" providerId="ADAL" clId="{08A69D82-A919-3044-AA47-FE742C664047}" dt="2023-09-01T22:33:43.484" v="329" actId="1076"/>
          <ac:spMkLst>
            <pc:docMk/>
            <pc:sldMk cId="2279647243" sldId="292"/>
            <ac:spMk id="22" creationId="{FE7F6A1A-7FD7-DAC0-1D4E-65012CADB1D1}"/>
          </ac:spMkLst>
        </pc:spChg>
        <pc:spChg chg="del mod">
          <ac:chgData name="Hemma Philamore" userId="db50e2f3-17b2-4cc0-b719-fb6254d3e9df" providerId="ADAL" clId="{08A69D82-A919-3044-AA47-FE742C664047}" dt="2023-09-01T22:33:25.222" v="323" actId="478"/>
          <ac:spMkLst>
            <pc:docMk/>
            <pc:sldMk cId="2279647243" sldId="292"/>
            <ac:spMk id="23" creationId="{9FD7C11D-B71A-58F1-DEEB-DA4A3A512277}"/>
          </ac:spMkLst>
        </pc:spChg>
        <pc:spChg chg="del mod">
          <ac:chgData name="Hemma Philamore" userId="db50e2f3-17b2-4cc0-b719-fb6254d3e9df" providerId="ADAL" clId="{08A69D82-A919-3044-AA47-FE742C664047}" dt="2023-09-01T22:33:48.725" v="331" actId="478"/>
          <ac:spMkLst>
            <pc:docMk/>
            <pc:sldMk cId="2279647243" sldId="292"/>
            <ac:spMk id="24" creationId="{17D0C07F-237B-E0CB-8BD3-0E3B6795D71A}"/>
          </ac:spMkLst>
        </pc:spChg>
        <pc:spChg chg="mod">
          <ac:chgData name="Hemma Philamore" userId="db50e2f3-17b2-4cc0-b719-fb6254d3e9df" providerId="ADAL" clId="{08A69D82-A919-3044-AA47-FE742C664047}" dt="2023-09-01T22:27:27.927" v="224" actId="1076"/>
          <ac:spMkLst>
            <pc:docMk/>
            <pc:sldMk cId="2279647243" sldId="292"/>
            <ac:spMk id="26" creationId="{D3D66F5B-F79F-FCB8-9D8E-A477A4862FB0}"/>
          </ac:spMkLst>
        </pc:spChg>
        <pc:spChg chg="add mod">
          <ac:chgData name="Hemma Philamore" userId="db50e2f3-17b2-4cc0-b719-fb6254d3e9df" providerId="ADAL" clId="{08A69D82-A919-3044-AA47-FE742C664047}" dt="2023-09-01T22:33:59.931" v="332" actId="164"/>
          <ac:spMkLst>
            <pc:docMk/>
            <pc:sldMk cId="2279647243" sldId="292"/>
            <ac:spMk id="27" creationId="{AB3407CB-34AD-77CB-C0A9-60551698C8A4}"/>
          </ac:spMkLst>
        </pc:spChg>
        <pc:spChg chg="add mod">
          <ac:chgData name="Hemma Philamore" userId="db50e2f3-17b2-4cc0-b719-fb6254d3e9df" providerId="ADAL" clId="{08A69D82-A919-3044-AA47-FE742C664047}" dt="2023-09-01T22:33:59.931" v="332" actId="164"/>
          <ac:spMkLst>
            <pc:docMk/>
            <pc:sldMk cId="2279647243" sldId="292"/>
            <ac:spMk id="28" creationId="{F16EB5F9-D637-3A2B-85C9-76803A4F9EA8}"/>
          </ac:spMkLst>
        </pc:spChg>
        <pc:spChg chg="add mod">
          <ac:chgData name="Hemma Philamore" userId="db50e2f3-17b2-4cc0-b719-fb6254d3e9df" providerId="ADAL" clId="{08A69D82-A919-3044-AA47-FE742C664047}" dt="2023-09-01T22:33:59.931" v="332" actId="164"/>
          <ac:spMkLst>
            <pc:docMk/>
            <pc:sldMk cId="2279647243" sldId="292"/>
            <ac:spMk id="29" creationId="{DB056DEB-EDD3-A7C9-5C67-E81CFBADD781}"/>
          </ac:spMkLst>
        </pc:spChg>
        <pc:spChg chg="add mod">
          <ac:chgData name="Hemma Philamore" userId="db50e2f3-17b2-4cc0-b719-fb6254d3e9df" providerId="ADAL" clId="{08A69D82-A919-3044-AA47-FE742C664047}" dt="2023-09-01T22:33:59.931" v="332" actId="164"/>
          <ac:spMkLst>
            <pc:docMk/>
            <pc:sldMk cId="2279647243" sldId="292"/>
            <ac:spMk id="31" creationId="{D15A583E-E3CD-5BFB-B357-47D4ACA73CBE}"/>
          </ac:spMkLst>
        </pc:spChg>
        <pc:spChg chg="add mod">
          <ac:chgData name="Hemma Philamore" userId="db50e2f3-17b2-4cc0-b719-fb6254d3e9df" providerId="ADAL" clId="{08A69D82-A919-3044-AA47-FE742C664047}" dt="2023-09-01T22:50:04.942" v="335" actId="20577"/>
          <ac:spMkLst>
            <pc:docMk/>
            <pc:sldMk cId="2279647243" sldId="292"/>
            <ac:spMk id="32" creationId="{8B76B00B-E5AB-45C6-E5D5-279806484EAD}"/>
          </ac:spMkLst>
        </pc:spChg>
        <pc:spChg chg="add mod">
          <ac:chgData name="Hemma Philamore" userId="db50e2f3-17b2-4cc0-b719-fb6254d3e9df" providerId="ADAL" clId="{08A69D82-A919-3044-AA47-FE742C664047}" dt="2023-09-01T22:33:59.931" v="332" actId="164"/>
          <ac:spMkLst>
            <pc:docMk/>
            <pc:sldMk cId="2279647243" sldId="292"/>
            <ac:spMk id="33" creationId="{8F85F81D-C4A6-2F2E-BFFB-B580071CC4AE}"/>
          </ac:spMkLst>
        </pc:spChg>
        <pc:spChg chg="add mod">
          <ac:chgData name="Hemma Philamore" userId="db50e2f3-17b2-4cc0-b719-fb6254d3e9df" providerId="ADAL" clId="{08A69D82-A919-3044-AA47-FE742C664047}" dt="2023-09-01T22:33:59.931" v="332" actId="164"/>
          <ac:spMkLst>
            <pc:docMk/>
            <pc:sldMk cId="2279647243" sldId="292"/>
            <ac:spMk id="34" creationId="{50B14EC1-594D-D929-2B05-8B433C22EF69}"/>
          </ac:spMkLst>
        </pc:spChg>
        <pc:grpChg chg="mod">
          <ac:chgData name="Hemma Philamore" userId="db50e2f3-17b2-4cc0-b719-fb6254d3e9df" providerId="ADAL" clId="{08A69D82-A919-3044-AA47-FE742C664047}" dt="2023-09-01T22:33:59.931" v="332" actId="164"/>
          <ac:grpSpMkLst>
            <pc:docMk/>
            <pc:sldMk cId="2279647243" sldId="292"/>
            <ac:grpSpMk id="30" creationId="{6561FBF6-87CC-FE43-0906-771DFBDFC484}"/>
          </ac:grpSpMkLst>
        </pc:grpChg>
        <pc:grpChg chg="add mod">
          <ac:chgData name="Hemma Philamore" userId="db50e2f3-17b2-4cc0-b719-fb6254d3e9df" providerId="ADAL" clId="{08A69D82-A919-3044-AA47-FE742C664047}" dt="2023-09-01T22:33:59.931" v="332" actId="164"/>
          <ac:grpSpMkLst>
            <pc:docMk/>
            <pc:sldMk cId="2279647243" sldId="292"/>
            <ac:grpSpMk id="36" creationId="{042D9A5C-F7BA-D88B-9FBE-DEE66E76810D}"/>
          </ac:grpSpMkLst>
        </pc:grpChg>
        <pc:cxnChg chg="mod">
          <ac:chgData name="Hemma Philamore" userId="db50e2f3-17b2-4cc0-b719-fb6254d3e9df" providerId="ADAL" clId="{08A69D82-A919-3044-AA47-FE742C664047}" dt="2023-09-01T22:27:23.893" v="223" actId="1076"/>
          <ac:cxnSpMkLst>
            <pc:docMk/>
            <pc:sldMk cId="2279647243" sldId="292"/>
            <ac:cxnSpMk id="10" creationId="{BDED1371-0672-9611-8E26-D0AB615E69D4}"/>
          </ac:cxnSpMkLst>
        </pc:cxnChg>
        <pc:cxnChg chg="mod">
          <ac:chgData name="Hemma Philamore" userId="db50e2f3-17b2-4cc0-b719-fb6254d3e9df" providerId="ADAL" clId="{08A69D82-A919-3044-AA47-FE742C664047}" dt="2023-09-01T22:33:34.935" v="327" actId="14100"/>
          <ac:cxnSpMkLst>
            <pc:docMk/>
            <pc:sldMk cId="2279647243" sldId="292"/>
            <ac:cxnSpMk id="17" creationId="{4DD3941B-41C5-D399-1137-23D4662FAB2B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17BCED-EBF3-0B44-83AD-9F968F8D68C2}" type="datetimeFigureOut">
              <a:rPr lang="en-US" smtClean="0"/>
              <a:t>8/31/23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07A424-0008-0A46-9BD9-65C5913A36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8833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07A424-0008-0A46-9BD9-65C5913A369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9914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07A424-0008-0A46-9BD9-65C5913A369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266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07A424-0008-0A46-9BD9-65C5913A369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4081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07A424-0008-0A46-9BD9-65C5913A369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1437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07A424-0008-0A46-9BD9-65C5913A369E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3355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07A424-0008-0A46-9BD9-65C5913A369E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8865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E233A-63EA-6A40-862C-A500ABA26DE1}" type="datetimeFigureOut">
              <a:rPr lang="en-US" smtClean="0"/>
              <a:t>8/31/23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F49E0-90DF-0543-9670-7B5B9C3C29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7632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E233A-63EA-6A40-862C-A500ABA26DE1}" type="datetimeFigureOut">
              <a:rPr lang="en-US" smtClean="0"/>
              <a:t>8/31/23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F49E0-90DF-0543-9670-7B5B9C3C29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610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E233A-63EA-6A40-862C-A500ABA26DE1}" type="datetimeFigureOut">
              <a:rPr lang="en-US" smtClean="0"/>
              <a:t>8/31/23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F49E0-90DF-0543-9670-7B5B9C3C29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025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E233A-63EA-6A40-862C-A500ABA26DE1}" type="datetimeFigureOut">
              <a:rPr lang="en-US" smtClean="0"/>
              <a:t>8/31/23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F49E0-90DF-0543-9670-7B5B9C3C29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7151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E233A-63EA-6A40-862C-A500ABA26DE1}" type="datetimeFigureOut">
              <a:rPr lang="en-US" smtClean="0"/>
              <a:t>8/31/23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F49E0-90DF-0543-9670-7B5B9C3C29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7409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E233A-63EA-6A40-862C-A500ABA26DE1}" type="datetimeFigureOut">
              <a:rPr lang="en-US" smtClean="0"/>
              <a:t>8/31/23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F49E0-90DF-0543-9670-7B5B9C3C29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4573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E233A-63EA-6A40-862C-A500ABA26DE1}" type="datetimeFigureOut">
              <a:rPr lang="en-US" smtClean="0"/>
              <a:t>8/31/23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F49E0-90DF-0543-9670-7B5B9C3C29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7107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E233A-63EA-6A40-862C-A500ABA26DE1}" type="datetimeFigureOut">
              <a:rPr lang="en-US" smtClean="0"/>
              <a:t>8/31/23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F49E0-90DF-0543-9670-7B5B9C3C29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8968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E233A-63EA-6A40-862C-A500ABA26DE1}" type="datetimeFigureOut">
              <a:rPr lang="en-US" smtClean="0"/>
              <a:t>8/31/23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F49E0-90DF-0543-9670-7B5B9C3C29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1571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E233A-63EA-6A40-862C-A500ABA26DE1}" type="datetimeFigureOut">
              <a:rPr lang="en-US" smtClean="0"/>
              <a:t>8/31/23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F49E0-90DF-0543-9670-7B5B9C3C29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0117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E233A-63EA-6A40-862C-A500ABA26DE1}" type="datetimeFigureOut">
              <a:rPr lang="en-US" smtClean="0"/>
              <a:t>8/31/23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F49E0-90DF-0543-9670-7B5B9C3C29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3825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6E233A-63EA-6A40-862C-A500ABA26DE1}" type="datetimeFigureOut">
              <a:rPr lang="en-US" smtClean="0"/>
              <a:t>8/31/23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EF49E0-90DF-0543-9670-7B5B9C3C29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36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0.png"/><Relationship Id="rId7" Type="http://schemas.openxmlformats.org/officeDocument/2006/relationships/image" Target="../media/image26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0.png"/><Relationship Id="rId4" Type="http://schemas.openxmlformats.org/officeDocument/2006/relationships/image" Target="../media/image230.png"/><Relationship Id="rId9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7.png"/><Relationship Id="rId3" Type="http://schemas.openxmlformats.org/officeDocument/2006/relationships/image" Target="../media/image29.png"/><Relationship Id="rId7" Type="http://schemas.openxmlformats.org/officeDocument/2006/relationships/image" Target="../media/image32.pn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21.png"/><Relationship Id="rId15" Type="http://schemas.openxmlformats.org/officeDocument/2006/relationships/image" Target="../media/image39.png"/><Relationship Id="rId10" Type="http://schemas.openxmlformats.org/officeDocument/2006/relationships/image" Target="../media/image35.png"/><Relationship Id="rId4" Type="http://schemas.openxmlformats.org/officeDocument/2006/relationships/image" Target="../media/image30.png"/><Relationship Id="rId9" Type="http://schemas.openxmlformats.org/officeDocument/2006/relationships/image" Target="../media/image34.png"/><Relationship Id="rId14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tif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tiff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tiff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tiff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tiff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tiff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tiff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tiff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gif"/><Relationship Id="rId2" Type="http://schemas.openxmlformats.org/officeDocument/2006/relationships/image" Target="../media/image43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gif"/><Relationship Id="rId5" Type="http://schemas.openxmlformats.org/officeDocument/2006/relationships/image" Target="../media/image49.png"/><Relationship Id="rId4" Type="http://schemas.openxmlformats.org/officeDocument/2006/relationships/image" Target="../media/image48.tif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50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tiff"/><Relationship Id="rId2" Type="http://schemas.openxmlformats.org/officeDocument/2006/relationships/image" Target="../media/image55.tif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7.png"/><Relationship Id="rId4" Type="http://schemas.openxmlformats.org/officeDocument/2006/relationships/image" Target="../media/image57.tiff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tiff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9.tif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/>
          <p:cNvGrpSpPr/>
          <p:nvPr/>
        </p:nvGrpSpPr>
        <p:grpSpPr>
          <a:xfrm>
            <a:off x="4403671" y="472109"/>
            <a:ext cx="8299661" cy="6079051"/>
            <a:chOff x="5243316" y="586409"/>
            <a:chExt cx="8299661" cy="6079051"/>
          </a:xfrm>
        </p:grpSpPr>
        <p:grpSp>
          <p:nvGrpSpPr>
            <p:cNvPr id="15" name="Group 14"/>
            <p:cNvGrpSpPr/>
            <p:nvPr/>
          </p:nvGrpSpPr>
          <p:grpSpPr>
            <a:xfrm>
              <a:off x="5243316" y="586409"/>
              <a:ext cx="3875237" cy="4490560"/>
              <a:chOff x="1211893" y="586409"/>
              <a:chExt cx="3875237" cy="4490560"/>
            </a:xfrm>
          </p:grpSpPr>
          <p:sp>
            <p:nvSpPr>
              <p:cNvPr id="16" name="Diamond 15"/>
              <p:cNvSpPr/>
              <p:nvPr/>
            </p:nvSpPr>
            <p:spPr>
              <a:xfrm>
                <a:off x="1211893" y="1791222"/>
                <a:ext cx="2893512" cy="1553227"/>
              </a:xfrm>
              <a:prstGeom prst="diamond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1985372" y="586409"/>
                <a:ext cx="1346549" cy="584775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dirty="0"/>
                  <a:t>Time</a:t>
                </a: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421703" y="2242179"/>
                <a:ext cx="2473891" cy="1077218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dirty="0"/>
                  <a:t>Lunchtime?</a:t>
                </a:r>
              </a:p>
              <a:p>
                <a:pPr algn="ctr"/>
                <a:r>
                  <a:rPr lang="en-US" sz="3200" dirty="0"/>
                  <a:t>🕐</a:t>
                </a: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1703538" y="3999751"/>
                <a:ext cx="1910219" cy="107721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dirty="0"/>
                  <a:t>Eat lunch</a:t>
                </a:r>
              </a:p>
              <a:p>
                <a:pPr algn="ctr"/>
                <a:r>
                  <a:rPr lang="en-US" sz="3200" dirty="0"/>
                  <a:t>🍱🥗🍔</a:t>
                </a:r>
              </a:p>
            </p:txBody>
          </p:sp>
          <p:cxnSp>
            <p:nvCxnSpPr>
              <p:cNvPr id="20" name="Straight Arrow Connector 19"/>
              <p:cNvCxnSpPr>
                <a:stCxn id="18" idx="2"/>
                <a:endCxn id="17" idx="0"/>
              </p:cNvCxnSpPr>
              <p:nvPr/>
            </p:nvCxnSpPr>
            <p:spPr>
              <a:xfrm>
                <a:off x="2658647" y="1171184"/>
                <a:ext cx="2" cy="620038"/>
              </a:xfrm>
              <a:prstGeom prst="straightConnector1">
                <a:avLst/>
              </a:prstGeom>
              <a:ln w="508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/>
              <p:cNvCxnSpPr/>
              <p:nvPr/>
            </p:nvCxnSpPr>
            <p:spPr>
              <a:xfrm>
                <a:off x="2658646" y="3379713"/>
                <a:ext cx="2" cy="620038"/>
              </a:xfrm>
              <a:prstGeom prst="straightConnector1">
                <a:avLst/>
              </a:prstGeom>
              <a:ln w="508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TextBox 21"/>
              <p:cNvSpPr txBox="1"/>
              <p:nvPr/>
            </p:nvSpPr>
            <p:spPr>
              <a:xfrm>
                <a:off x="1520735" y="3312971"/>
                <a:ext cx="1346549" cy="584775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dirty="0"/>
                  <a:t>True</a:t>
                </a:r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3740581" y="1936675"/>
                <a:ext cx="1346549" cy="584775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dirty="0"/>
                  <a:t>False</a:t>
                </a:r>
              </a:p>
            </p:txBody>
          </p:sp>
        </p:grpSp>
        <p:sp>
          <p:nvSpPr>
            <p:cNvPr id="26" name="Diamond 25"/>
            <p:cNvSpPr/>
            <p:nvPr/>
          </p:nvSpPr>
          <p:spPr>
            <a:xfrm>
              <a:off x="8319627" y="3379713"/>
              <a:ext cx="2893512" cy="1553227"/>
            </a:xfrm>
            <a:prstGeom prst="diamond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8529437" y="3830670"/>
              <a:ext cx="2473891" cy="1077218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/>
                <a:t>Work Time?</a:t>
              </a:r>
            </a:p>
            <a:p>
              <a:pPr algn="ctr"/>
              <a:r>
                <a:rPr lang="en-US" sz="3200" dirty="0"/>
                <a:t>🕗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8811272" y="5588242"/>
              <a:ext cx="1910219" cy="1077218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/>
                <a:t>Do work</a:t>
              </a:r>
            </a:p>
            <a:p>
              <a:pPr algn="ctr"/>
              <a:r>
                <a:rPr lang="en-US" sz="3200" dirty="0"/>
                <a:t>👨🏾‍🍳👩🏻‍⚕️</a:t>
              </a:r>
            </a:p>
          </p:txBody>
        </p:sp>
        <p:cxnSp>
          <p:nvCxnSpPr>
            <p:cNvPr id="31" name="Straight Arrow Connector 30"/>
            <p:cNvCxnSpPr/>
            <p:nvPr/>
          </p:nvCxnSpPr>
          <p:spPr>
            <a:xfrm>
              <a:off x="9766380" y="4968204"/>
              <a:ext cx="2" cy="620038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/>
            <p:cNvSpPr txBox="1"/>
            <p:nvPr/>
          </p:nvSpPr>
          <p:spPr>
            <a:xfrm>
              <a:off x="8628469" y="4901462"/>
              <a:ext cx="1346549" cy="584775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/>
                <a:t>True</a:t>
              </a:r>
              <a:endParaRPr lang="en-US" sz="3200" dirty="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1338696" y="3575782"/>
              <a:ext cx="1346549" cy="584775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/>
                <a:t>False</a:t>
              </a:r>
            </a:p>
          </p:txBody>
        </p:sp>
        <p:cxnSp>
          <p:nvCxnSpPr>
            <p:cNvPr id="8" name="Elbow Connector 7"/>
            <p:cNvCxnSpPr>
              <a:stCxn id="16" idx="3"/>
              <a:endCxn id="26" idx="0"/>
            </p:cNvCxnSpPr>
            <p:nvPr/>
          </p:nvCxnSpPr>
          <p:spPr>
            <a:xfrm>
              <a:off x="8136828" y="2567836"/>
              <a:ext cx="1629555" cy="811877"/>
            </a:xfrm>
            <a:prstGeom prst="bentConnector2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Elbow Connector 35"/>
            <p:cNvCxnSpPr/>
            <p:nvPr/>
          </p:nvCxnSpPr>
          <p:spPr>
            <a:xfrm>
              <a:off x="11213138" y="4156326"/>
              <a:ext cx="1629555" cy="811877"/>
            </a:xfrm>
            <a:prstGeom prst="bentConnector2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/>
            <p:cNvSpPr txBox="1"/>
            <p:nvPr/>
          </p:nvSpPr>
          <p:spPr>
            <a:xfrm>
              <a:off x="12196428" y="4875899"/>
              <a:ext cx="1346549" cy="584775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mr-IN" sz="3200"/>
                <a:t>…</a:t>
              </a:r>
              <a:endParaRPr lang="en-US" sz="3200" dirty="0"/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102163" y="1171184"/>
            <a:ext cx="4494886" cy="4490560"/>
            <a:chOff x="1211893" y="586409"/>
            <a:chExt cx="4494886" cy="4490560"/>
          </a:xfrm>
        </p:grpSpPr>
        <p:grpSp>
          <p:nvGrpSpPr>
            <p:cNvPr id="14" name="Group 13"/>
            <p:cNvGrpSpPr/>
            <p:nvPr/>
          </p:nvGrpSpPr>
          <p:grpSpPr>
            <a:xfrm>
              <a:off x="1211893" y="586409"/>
              <a:ext cx="3875237" cy="4490560"/>
              <a:chOff x="1211893" y="586409"/>
              <a:chExt cx="3875237" cy="4490560"/>
            </a:xfrm>
          </p:grpSpPr>
          <p:sp>
            <p:nvSpPr>
              <p:cNvPr id="4" name="Diamond 3"/>
              <p:cNvSpPr/>
              <p:nvPr/>
            </p:nvSpPr>
            <p:spPr>
              <a:xfrm>
                <a:off x="1211893" y="1791222"/>
                <a:ext cx="2893512" cy="1553227"/>
              </a:xfrm>
              <a:prstGeom prst="diamond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1985372" y="586409"/>
                <a:ext cx="1346549" cy="584775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dirty="0"/>
                  <a:t>Time</a:t>
                </a:r>
              </a:p>
            </p:txBody>
          </p:sp>
          <p:sp>
            <p:nvSpPr>
              <p:cNvPr id="6" name="TextBox 5"/>
              <p:cNvSpPr txBox="1"/>
              <p:nvPr/>
            </p:nvSpPr>
            <p:spPr>
              <a:xfrm>
                <a:off x="1421703" y="2242179"/>
                <a:ext cx="2473891" cy="1077218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dirty="0"/>
                  <a:t>Lunchtime?</a:t>
                </a:r>
              </a:p>
              <a:p>
                <a:pPr algn="ctr"/>
                <a:r>
                  <a:rPr lang="en-US" sz="3200" dirty="0"/>
                  <a:t>🕐</a:t>
                </a:r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1703538" y="3999751"/>
                <a:ext cx="1910219" cy="107721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dirty="0"/>
                  <a:t>Eat lunch</a:t>
                </a:r>
              </a:p>
              <a:p>
                <a:pPr algn="ctr"/>
                <a:r>
                  <a:rPr lang="en-US" sz="3200" dirty="0"/>
                  <a:t>🍱🥗🍔</a:t>
                </a:r>
              </a:p>
            </p:txBody>
          </p:sp>
          <p:cxnSp>
            <p:nvCxnSpPr>
              <p:cNvPr id="9" name="Straight Arrow Connector 8"/>
              <p:cNvCxnSpPr>
                <a:stCxn id="5" idx="2"/>
                <a:endCxn id="4" idx="0"/>
              </p:cNvCxnSpPr>
              <p:nvPr/>
            </p:nvCxnSpPr>
            <p:spPr>
              <a:xfrm>
                <a:off x="2658647" y="1171184"/>
                <a:ext cx="2" cy="620038"/>
              </a:xfrm>
              <a:prstGeom prst="straightConnector1">
                <a:avLst/>
              </a:prstGeom>
              <a:ln w="508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/>
              <p:cNvCxnSpPr/>
              <p:nvPr/>
            </p:nvCxnSpPr>
            <p:spPr>
              <a:xfrm>
                <a:off x="2658646" y="3379713"/>
                <a:ext cx="2" cy="620038"/>
              </a:xfrm>
              <a:prstGeom prst="straightConnector1">
                <a:avLst/>
              </a:prstGeom>
              <a:ln w="508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TextBox 10"/>
              <p:cNvSpPr txBox="1"/>
              <p:nvPr/>
            </p:nvSpPr>
            <p:spPr>
              <a:xfrm>
                <a:off x="1520735" y="3312971"/>
                <a:ext cx="1346549" cy="584775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/>
                  <a:t>True</a:t>
                </a:r>
                <a:endParaRPr lang="en-US" sz="3200" dirty="0"/>
              </a:p>
            </p:txBody>
          </p:sp>
          <p:cxnSp>
            <p:nvCxnSpPr>
              <p:cNvPr id="12" name="Straight Arrow Connector 11"/>
              <p:cNvCxnSpPr/>
              <p:nvPr/>
            </p:nvCxnSpPr>
            <p:spPr>
              <a:xfrm rot="16200000">
                <a:off x="4415422" y="2257817"/>
                <a:ext cx="2" cy="620038"/>
              </a:xfrm>
              <a:prstGeom prst="straightConnector1">
                <a:avLst/>
              </a:prstGeom>
              <a:ln w="508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TextBox 12"/>
              <p:cNvSpPr txBox="1"/>
              <p:nvPr/>
            </p:nvSpPr>
            <p:spPr>
              <a:xfrm>
                <a:off x="3740581" y="1936675"/>
                <a:ext cx="1346549" cy="584775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dirty="0"/>
                  <a:t>False</a:t>
                </a:r>
              </a:p>
            </p:txBody>
          </p:sp>
        </p:grpSp>
        <p:sp>
          <p:nvSpPr>
            <p:cNvPr id="38" name="TextBox 37"/>
            <p:cNvSpPr txBox="1"/>
            <p:nvPr/>
          </p:nvSpPr>
          <p:spPr>
            <a:xfrm>
              <a:off x="4360230" y="2162441"/>
              <a:ext cx="1346549" cy="584775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mr-IN" sz="3200"/>
                <a:t>…</a:t>
              </a:r>
              <a:endParaRPr lang="en-US" sz="3200" dirty="0"/>
            </a:p>
          </p:txBody>
        </p:sp>
      </p:grpSp>
    </p:spTree>
    <p:extLst>
      <p:ext uri="{BB962C8B-B14F-4D97-AF65-F5344CB8AC3E}">
        <p14:creationId xmlns:p14="http://schemas.microsoft.com/office/powerpoint/2010/main" val="6014211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4969066" y="-324832"/>
                <a:ext cx="2010630" cy="83099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GB" i="1">
                        <a:latin typeface="Cambria Math" charset="0"/>
                      </a:rPr>
                      <m:t>𝑁</m:t>
                    </m:r>
                    <m:r>
                      <a:rPr lang="en-GB" i="1">
                        <a:latin typeface="Cambria Math" charset="0"/>
                      </a:rPr>
                      <m:t>=50</m:t>
                    </m:r>
                  </m:oMath>
                </a14:m>
                <a:r>
                  <a:rPr lang="en-GB" b="0" dirty="0"/>
                  <a:t> </a:t>
                </a:r>
              </a:p>
              <a:p>
                <a:pPr algn="ctr"/>
                <a:r>
                  <a:rPr lang="en-GB" dirty="0" err="1"/>
                  <a:t>n_is_prime</a:t>
                </a:r>
                <a:r>
                  <a:rPr lang="en-GB" dirty="0"/>
                  <a:t> = True</a:t>
                </a:r>
                <a:endParaRPr lang="en-US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charset="0"/>
                        </a:rPr>
                        <m:t>𝑛</m:t>
                      </m:r>
                      <m:r>
                        <a:rPr lang="en-GB" b="0" i="1" smtClean="0">
                          <a:latin typeface="Cambria Math" charset="0"/>
                        </a:rPr>
                        <m:t>=2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9066" y="-324832"/>
                <a:ext cx="2010630" cy="830997"/>
              </a:xfrm>
              <a:prstGeom prst="rect">
                <a:avLst/>
              </a:prstGeom>
              <a:blipFill rotWithShape="0">
                <a:blip r:embed="rId2"/>
                <a:stretch>
                  <a:fillRect b="-72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5584272" y="1711831"/>
                <a:ext cx="680443" cy="27699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charset="0"/>
                        </a:rPr>
                        <m:t>𝑚</m:t>
                      </m:r>
                      <m:r>
                        <a:rPr lang="en-GB" b="0" i="1" smtClean="0">
                          <a:latin typeface="Cambria Math" charset="0"/>
                        </a:rPr>
                        <m:t>=2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4272" y="1711831"/>
                <a:ext cx="680443" cy="276999"/>
              </a:xfrm>
              <a:prstGeom prst="rect">
                <a:avLst/>
              </a:prstGeom>
              <a:blipFill rotWithShape="0">
                <a:blip r:embed="rId3"/>
                <a:stretch>
                  <a:fillRect l="-2632" r="-7018" b="-425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5046607" y="955885"/>
                <a:ext cx="1855550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Next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charset="0"/>
                      </a:rPr>
                      <m:t>𝑛</m:t>
                    </m:r>
                  </m:oMath>
                </a14:m>
                <a:r>
                  <a:rPr lang="en-US" dirty="0"/>
                  <a:t> in range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charset="0"/>
                      </a:rPr>
                      <m:t>𝑁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6607" y="955885"/>
                <a:ext cx="1855550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2614" t="-8065" b="-24194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4917920" y="2426696"/>
                <a:ext cx="2112922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Next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charset="0"/>
                      </a:rPr>
                      <m:t>𝑚</m:t>
                    </m:r>
                  </m:oMath>
                </a14:m>
                <a:r>
                  <a:rPr lang="en-US" dirty="0"/>
                  <a:t> in range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charset="0"/>
                      </a:rPr>
                      <m:t>𝑛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7920" y="2426696"/>
                <a:ext cx="2112922" cy="369332"/>
              </a:xfrm>
              <a:prstGeom prst="rect">
                <a:avLst/>
              </a:prstGeom>
              <a:blipFill rotWithShape="0">
                <a:blip r:embed="rId5"/>
                <a:stretch>
                  <a:fillRect t="-6349" b="-2222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/>
          <p:cNvCxnSpPr/>
          <p:nvPr/>
        </p:nvCxnSpPr>
        <p:spPr>
          <a:xfrm>
            <a:off x="5974382" y="533306"/>
            <a:ext cx="4282" cy="422579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5974382" y="1316430"/>
            <a:ext cx="4282" cy="422579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Diamond 14"/>
          <p:cNvSpPr/>
          <p:nvPr/>
        </p:nvSpPr>
        <p:spPr>
          <a:xfrm>
            <a:off x="5109489" y="3245748"/>
            <a:ext cx="1734066" cy="663613"/>
          </a:xfrm>
          <a:prstGeom prst="diamond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5974381" y="2004117"/>
            <a:ext cx="4282" cy="422579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5970099" y="2823713"/>
            <a:ext cx="4282" cy="422579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5537087" y="3358208"/>
                <a:ext cx="922625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charset="0"/>
                        </a:rPr>
                        <m:t>𝑛</m:t>
                      </m:r>
                      <m:r>
                        <a:rPr lang="en-GB" sz="2400" b="0" i="1" smtClean="0">
                          <a:latin typeface="Cambria Math" charset="0"/>
                        </a:rPr>
                        <m:t> % </m:t>
                      </m:r>
                      <m:r>
                        <a:rPr lang="en-GB" sz="2400" b="0" i="1" smtClean="0">
                          <a:latin typeface="Cambria Math" charset="0"/>
                        </a:rPr>
                        <m:t>𝑚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7087" y="3358208"/>
                <a:ext cx="922625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3947" t="-143333" r="-3289" b="-17833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Diamond 18"/>
          <p:cNvSpPr/>
          <p:nvPr/>
        </p:nvSpPr>
        <p:spPr>
          <a:xfrm>
            <a:off x="5128845" y="4359081"/>
            <a:ext cx="1734066" cy="771719"/>
          </a:xfrm>
          <a:prstGeom prst="diamond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5995878" y="3928765"/>
            <a:ext cx="4282" cy="422579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5246578" y="4531893"/>
                <a:ext cx="1498600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charset="0"/>
                        </a:rPr>
                        <m:t>𝑛</m:t>
                      </m:r>
                      <m:r>
                        <a:rPr lang="en-GB" sz="2400" b="0" i="1" smtClean="0">
                          <a:latin typeface="Cambria Math" charset="0"/>
                        </a:rPr>
                        <m:t>==</m:t>
                      </m:r>
                      <m:r>
                        <a:rPr lang="en-GB" sz="2400" b="0" i="1" smtClean="0">
                          <a:latin typeface="Cambria Math" charset="0"/>
                        </a:rPr>
                        <m:t>𝑚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6578" y="4531893"/>
                <a:ext cx="1498600" cy="369332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/>
          <p:cNvSpPr txBox="1"/>
          <p:nvPr/>
        </p:nvSpPr>
        <p:spPr>
          <a:xfrm>
            <a:off x="7723669" y="3390746"/>
            <a:ext cx="193634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dirty="0" err="1"/>
              <a:t>n_is_prime</a:t>
            </a:r>
            <a:r>
              <a:rPr lang="en-GB" dirty="0"/>
              <a:t> = False</a:t>
            </a:r>
            <a:endParaRPr lang="en-US" dirty="0"/>
          </a:p>
        </p:txBody>
      </p:sp>
      <p:cxnSp>
        <p:nvCxnSpPr>
          <p:cNvPr id="23" name="Straight Arrow Connector 22"/>
          <p:cNvCxnSpPr>
            <a:endCxn id="22" idx="1"/>
          </p:cNvCxnSpPr>
          <p:nvPr/>
        </p:nvCxnSpPr>
        <p:spPr>
          <a:xfrm flipV="1">
            <a:off x="6862911" y="3575412"/>
            <a:ext cx="860758" cy="4283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Diamond 23"/>
          <p:cNvSpPr/>
          <p:nvPr/>
        </p:nvSpPr>
        <p:spPr>
          <a:xfrm>
            <a:off x="4662128" y="5580520"/>
            <a:ext cx="2667499" cy="771719"/>
          </a:xfrm>
          <a:prstGeom prst="diamond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4950250" y="5761533"/>
                <a:ext cx="2029446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charset="0"/>
                        </a:rPr>
                        <m:t>𝑛</m:t>
                      </m:r>
                      <m:r>
                        <a:rPr lang="en-GB" sz="2400" b="0" i="1" smtClean="0">
                          <a:latin typeface="Cambria Math" charset="0"/>
                        </a:rPr>
                        <m:t>==</m:t>
                      </m:r>
                      <m:r>
                        <a:rPr lang="en-GB" sz="2400" b="0" i="1" smtClean="0">
                          <a:latin typeface="Cambria Math" charset="0"/>
                        </a:rPr>
                        <m:t>𝑁</m:t>
                      </m:r>
                      <m:r>
                        <a:rPr lang="en-GB" sz="2400" b="0" i="1" smtClean="0">
                          <a:latin typeface="Cambria Math" charset="0"/>
                        </a:rPr>
                        <m:t>−1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0250" y="5761533"/>
                <a:ext cx="2029446" cy="369332"/>
              </a:xfrm>
              <a:prstGeom prst="rect">
                <a:avLst/>
              </a:prstGeom>
              <a:blipFill rotWithShape="0">
                <a:blip r:embed="rId8"/>
                <a:stretch>
                  <a:fillRect b="-655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/>
          <p:cNvCxnSpPr/>
          <p:nvPr/>
        </p:nvCxnSpPr>
        <p:spPr>
          <a:xfrm>
            <a:off x="5995878" y="5157941"/>
            <a:ext cx="4282" cy="422579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5010489" y="6766504"/>
                <a:ext cx="1936347" cy="64633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/>
                  <a:t>If </a:t>
                </a:r>
                <a:r>
                  <a:rPr lang="en-GB" dirty="0" err="1"/>
                  <a:t>n_is_prime</a:t>
                </a:r>
                <a:r>
                  <a:rPr lang="en-GB" dirty="0"/>
                  <a:t>, print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charset="0"/>
                      </a:rPr>
                      <m:t>𝑛</m:t>
                    </m:r>
                  </m:oMath>
                </a14:m>
                <a:r>
                  <a:rPr lang="en-GB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0489" y="6766504"/>
                <a:ext cx="1936347" cy="646331"/>
              </a:xfrm>
              <a:prstGeom prst="rect">
                <a:avLst/>
              </a:prstGeom>
              <a:blipFill rotWithShape="0">
                <a:blip r:embed="rId9"/>
                <a:stretch>
                  <a:fillRect t="-4630" b="-1296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Elbow Connector 27"/>
          <p:cNvCxnSpPr>
            <a:stCxn id="22" idx="2"/>
            <a:endCxn id="19" idx="3"/>
          </p:cNvCxnSpPr>
          <p:nvPr/>
        </p:nvCxnSpPr>
        <p:spPr>
          <a:xfrm rot="5400000">
            <a:off x="7284946" y="3338043"/>
            <a:ext cx="984863" cy="1828932"/>
          </a:xfrm>
          <a:prstGeom prst="bentConnector2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5995877" y="6352239"/>
            <a:ext cx="4282" cy="422579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24" idx="1"/>
            <a:endCxn id="9" idx="1"/>
          </p:cNvCxnSpPr>
          <p:nvPr/>
        </p:nvCxnSpPr>
        <p:spPr>
          <a:xfrm rot="10800000" flipH="1">
            <a:off x="4662127" y="1140552"/>
            <a:ext cx="384479" cy="4825829"/>
          </a:xfrm>
          <a:prstGeom prst="bentConnector3">
            <a:avLst>
              <a:gd name="adj1" fmla="val -485566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Elbow Connector 36"/>
          <p:cNvCxnSpPr>
            <a:endCxn id="10" idx="1"/>
          </p:cNvCxnSpPr>
          <p:nvPr/>
        </p:nvCxnSpPr>
        <p:spPr>
          <a:xfrm rot="16200000" flipV="1">
            <a:off x="3965277" y="3564006"/>
            <a:ext cx="2133579" cy="228292"/>
          </a:xfrm>
          <a:prstGeom prst="bentConnector4">
            <a:avLst>
              <a:gd name="adj1" fmla="val -162"/>
              <a:gd name="adj2" fmla="val 483851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4863812" y="3869731"/>
            <a:ext cx="1346549" cy="461665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True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6601235" y="3560012"/>
            <a:ext cx="1346549" cy="461665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False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5750903" y="5118854"/>
            <a:ext cx="1346549" cy="461665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True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5786437" y="6289191"/>
            <a:ext cx="1346549" cy="461665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True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3690653" y="4762293"/>
            <a:ext cx="1346549" cy="461665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/>
              <a:t>False</a:t>
            </a:r>
            <a:endParaRPr lang="en-US" sz="2400" dirty="0"/>
          </a:p>
        </p:txBody>
      </p:sp>
      <p:sp>
        <p:nvSpPr>
          <p:cNvPr id="51" name="TextBox 50"/>
          <p:cNvSpPr txBox="1"/>
          <p:nvPr/>
        </p:nvSpPr>
        <p:spPr>
          <a:xfrm>
            <a:off x="2498242" y="5971739"/>
            <a:ext cx="1346549" cy="461665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/>
              <a:t>False</a:t>
            </a:r>
            <a:endParaRPr lang="en-US" sz="2400" dirty="0"/>
          </a:p>
        </p:txBody>
      </p:sp>
      <p:sp>
        <p:nvSpPr>
          <p:cNvPr id="34" name="Rectangle 33"/>
          <p:cNvSpPr/>
          <p:nvPr/>
        </p:nvSpPr>
        <p:spPr>
          <a:xfrm>
            <a:off x="3874152" y="2345391"/>
            <a:ext cx="6440279" cy="2917935"/>
          </a:xfrm>
          <a:prstGeom prst="rect">
            <a:avLst/>
          </a:prstGeom>
          <a:noFill/>
          <a:ln w="28575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2498242" y="920430"/>
            <a:ext cx="8565998" cy="5774835"/>
          </a:xfrm>
          <a:prstGeom prst="rect">
            <a:avLst/>
          </a:prstGeom>
          <a:noFill/>
          <a:ln w="28575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9454804" y="340671"/>
            <a:ext cx="23592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rgbClr val="00B0F0"/>
                </a:solidFill>
              </a:rPr>
              <a:t>For loop 1</a:t>
            </a:r>
            <a:endParaRPr lang="en-US" sz="2800" dirty="0">
              <a:solidFill>
                <a:srgbClr val="00B0F0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8772518" y="1845768"/>
            <a:ext cx="23592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rgbClr val="00B0F0"/>
                </a:solidFill>
              </a:rPr>
              <a:t>For loop 2</a:t>
            </a:r>
            <a:endParaRPr lang="en-US" sz="28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18501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" name="Group 129"/>
          <p:cNvGrpSpPr/>
          <p:nvPr/>
        </p:nvGrpSpPr>
        <p:grpSpPr>
          <a:xfrm>
            <a:off x="3884881" y="-302581"/>
            <a:ext cx="11250919" cy="7594887"/>
            <a:chOff x="3884881" y="-302581"/>
            <a:chExt cx="11250919" cy="759488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/>
                <p:cNvSpPr txBox="1"/>
                <p:nvPr/>
              </p:nvSpPr>
              <p:spPr>
                <a:xfrm>
                  <a:off x="4391405" y="-302581"/>
                  <a:ext cx="3087899" cy="830997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endParaRPr lang="en-US" dirty="0"/>
                </a:p>
                <a:p>
                  <a:pPr algn="ctr"/>
                  <a:r>
                    <a:rPr lang="en-US" dirty="0"/>
                    <a:t>range </a:t>
                  </a:r>
                  <a14:m>
                    <m:oMath xmlns:m="http://schemas.openxmlformats.org/officeDocument/2006/math">
                      <m:r>
                        <a:rPr lang="en-GB" i="1">
                          <a:latin typeface="Cambria Math" charset="0"/>
                        </a:rPr>
                        <m:t>𝑁</m:t>
                      </m:r>
                    </m:oMath>
                  </a14:m>
                  <a:r>
                    <a:rPr lang="en-US" dirty="0"/>
                    <a:t> = 1 to 30, </a:t>
                  </a:r>
                  <a:r>
                    <a:rPr lang="en-US" dirty="0" err="1"/>
                    <a:t>stepsize</a:t>
                  </a:r>
                  <a:r>
                    <a:rPr lang="en-US" dirty="0"/>
                    <a:t> =2</a:t>
                  </a:r>
                </a:p>
                <a:p>
                  <a:pPr algn="ctr"/>
                  <a:endParaRPr lang="en-US" dirty="0"/>
                </a:p>
              </p:txBody>
            </p:sp>
          </mc:Choice>
          <mc:Fallback xmlns="">
            <p:sp>
              <p:nvSpPr>
                <p:cNvPr id="7" name="TextBox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91405" y="-302581"/>
                  <a:ext cx="3087899" cy="830997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/>
                <p:cNvSpPr txBox="1"/>
                <p:nvPr/>
              </p:nvSpPr>
              <p:spPr>
                <a:xfrm>
                  <a:off x="4720016" y="955885"/>
                  <a:ext cx="2576915" cy="373571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Next </a:t>
                  </a:r>
                  <a14:m>
                    <m:oMath xmlns:m="http://schemas.openxmlformats.org/officeDocument/2006/math">
                      <m:r>
                        <a:rPr lang="en-GB" b="0" i="1" smtClean="0">
                          <a:latin typeface="Cambria Math" charset="0"/>
                        </a:rPr>
                        <m:t>𝑛</m:t>
                      </m:r>
                    </m:oMath>
                  </a14:m>
                  <a:r>
                    <a:rPr lang="en-US" dirty="0"/>
                    <a:t> in range </a:t>
                  </a:r>
                  <a14:m>
                    <m:oMath xmlns:m="http://schemas.openxmlformats.org/officeDocument/2006/math">
                      <m:r>
                        <a:rPr lang="en-GB" b="0" i="1" smtClean="0">
                          <a:latin typeface="Cambria Math" charset="0"/>
                        </a:rPr>
                        <m:t>𝑁</m:t>
                      </m:r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" name="TextBox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20016" y="955885"/>
                  <a:ext cx="2576915" cy="373571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t="-7937" b="-22222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" name="Straight Arrow Connector 12"/>
            <p:cNvCxnSpPr/>
            <p:nvPr/>
          </p:nvCxnSpPr>
          <p:spPr>
            <a:xfrm>
              <a:off x="5974382" y="533306"/>
              <a:ext cx="4282" cy="422579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>
              <a:off x="5974382" y="1344653"/>
              <a:ext cx="4282" cy="422579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Diamond 14"/>
            <p:cNvSpPr/>
            <p:nvPr/>
          </p:nvSpPr>
          <p:spPr>
            <a:xfrm>
              <a:off x="4328830" y="1731136"/>
              <a:ext cx="3424691" cy="1310491"/>
            </a:xfrm>
            <a:prstGeom prst="diamond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>
              <a:off x="6008474" y="3044915"/>
              <a:ext cx="4282" cy="422579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/>
                <p:cNvSpPr txBox="1"/>
                <p:nvPr/>
              </p:nvSpPr>
              <p:spPr>
                <a:xfrm>
                  <a:off x="5055291" y="3448835"/>
                  <a:ext cx="1936347" cy="646331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dirty="0"/>
                    <a:t>Print “</a:t>
                  </a:r>
                  <a14:m>
                    <m:oMath xmlns:m="http://schemas.openxmlformats.org/officeDocument/2006/math">
                      <m:r>
                        <a:rPr lang="en-GB" i="1">
                          <a:latin typeface="Cambria Math" charset="0"/>
                        </a:rPr>
                        <m:t>𝑛</m:t>
                      </m:r>
                    </m:oMath>
                  </a14:m>
                  <a:r>
                    <a:rPr lang="en-US" dirty="0"/>
                    <a:t> belongs to group A”</a:t>
                  </a:r>
                </a:p>
              </p:txBody>
            </p:sp>
          </mc:Choice>
          <mc:Fallback xmlns="">
            <p:sp>
              <p:nvSpPr>
                <p:cNvPr id="22" name="TextBox 2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55291" y="3448835"/>
                  <a:ext cx="1936347" cy="646331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2188" t="-4630" r="-5000" b="-12963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4" name="Diamond 23"/>
            <p:cNvSpPr/>
            <p:nvPr/>
          </p:nvSpPr>
          <p:spPr>
            <a:xfrm>
              <a:off x="10525279" y="4811623"/>
              <a:ext cx="2667499" cy="771719"/>
            </a:xfrm>
            <a:prstGeom prst="diamond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/>
                <p:cNvSpPr txBox="1"/>
                <p:nvPr/>
              </p:nvSpPr>
              <p:spPr>
                <a:xfrm>
                  <a:off x="10798842" y="5009432"/>
                  <a:ext cx="2029446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400" b="0" i="1" smtClean="0">
                            <a:latin typeface="Cambria Math" charset="0"/>
                          </a:rPr>
                          <m:t>20&lt;</m:t>
                        </m:r>
                        <m:r>
                          <a:rPr lang="en-GB" sz="2400" b="0" i="1" smtClean="0">
                            <a:latin typeface="Cambria Math" charset="0"/>
                          </a:rPr>
                          <m:t>𝑛</m:t>
                        </m:r>
                        <m:r>
                          <a:rPr lang="en-GB" sz="2400" b="0" i="1" smtClean="0">
                            <a:latin typeface="Cambria Math" charset="0"/>
                          </a:rPr>
                          <m:t>&lt;5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5" name="TextBox 2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98842" y="5009432"/>
                  <a:ext cx="2029446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b="-833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6" name="Straight Arrow Connector 25"/>
            <p:cNvCxnSpPr/>
            <p:nvPr/>
          </p:nvCxnSpPr>
          <p:spPr>
            <a:xfrm>
              <a:off x="11840748" y="5593706"/>
              <a:ext cx="4282" cy="422579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/>
                <p:cNvSpPr txBox="1"/>
                <p:nvPr/>
              </p:nvSpPr>
              <p:spPr>
                <a:xfrm>
                  <a:off x="10923914" y="5999644"/>
                  <a:ext cx="1936347" cy="646331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dirty="0"/>
                    <a:t>Print “</a:t>
                  </a:r>
                  <a14:m>
                    <m:oMath xmlns:m="http://schemas.openxmlformats.org/officeDocument/2006/math">
                      <m:r>
                        <a:rPr lang="en-GB" i="1">
                          <a:latin typeface="Cambria Math" charset="0"/>
                        </a:rPr>
                        <m:t>𝑛</m:t>
                      </m:r>
                    </m:oMath>
                  </a14:m>
                  <a:r>
                    <a:rPr lang="en-US" dirty="0"/>
                    <a:t> belongs to group B”</a:t>
                  </a:r>
                </a:p>
              </p:txBody>
            </p:sp>
          </mc:Choice>
          <mc:Fallback xmlns="">
            <p:sp>
              <p:nvSpPr>
                <p:cNvPr id="27" name="TextBox 2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23914" y="5999644"/>
                  <a:ext cx="1936347" cy="646331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2188" t="-3704" r="-5000" b="-12963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7" name="Elbow Connector 36"/>
            <p:cNvCxnSpPr>
              <a:endCxn id="9" idx="1"/>
            </p:cNvCxnSpPr>
            <p:nvPr/>
          </p:nvCxnSpPr>
          <p:spPr>
            <a:xfrm rot="10800000">
              <a:off x="4720017" y="1142672"/>
              <a:ext cx="4823447" cy="3236485"/>
            </a:xfrm>
            <a:prstGeom prst="bentConnector3">
              <a:avLst>
                <a:gd name="adj1" fmla="val 116872"/>
              </a:avLst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/>
            <p:cNvSpPr txBox="1"/>
            <p:nvPr/>
          </p:nvSpPr>
          <p:spPr>
            <a:xfrm>
              <a:off x="4876408" y="2985881"/>
              <a:ext cx="1346549" cy="461665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True</a:t>
              </a: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8460281" y="1881254"/>
              <a:ext cx="1346549" cy="461665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False</a:t>
              </a: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8355610" y="4335111"/>
              <a:ext cx="1346549" cy="461665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True</a:t>
              </a: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10650493" y="5503959"/>
              <a:ext cx="1346549" cy="461665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True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/>
                <p:cNvSpPr txBox="1"/>
                <p:nvPr/>
              </p:nvSpPr>
              <p:spPr>
                <a:xfrm>
                  <a:off x="4776544" y="1987205"/>
                  <a:ext cx="2473215" cy="64633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GB" b="0" i="1" smtClean="0">
                          <a:latin typeface="Cambria Math" charset="0"/>
                        </a:rPr>
                        <m:t>𝑛</m:t>
                      </m:r>
                    </m:oMath>
                  </a14:m>
                  <a:r>
                    <a:rPr lang="en-US" dirty="0"/>
                    <a:t> is multiple of 3</a:t>
                  </a:r>
                </a:p>
                <a:p>
                  <a:pPr algn="ctr"/>
                  <a:r>
                    <a:rPr lang="en-US" dirty="0"/>
                    <a:t>(</a:t>
                  </a:r>
                  <a14:m>
                    <m:oMath xmlns:m="http://schemas.openxmlformats.org/officeDocument/2006/math">
                      <m:r>
                        <a:rPr lang="en-GB" b="0" i="1" smtClean="0">
                          <a:latin typeface="Cambria Math" charset="0"/>
                        </a:rPr>
                        <m:t>𝑛</m:t>
                      </m:r>
                      <m:r>
                        <a:rPr lang="en-GB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÷3</m:t>
                      </m:r>
                      <m:r>
                        <a:rPr lang="en-GB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,</m:t>
                      </m:r>
                    </m:oMath>
                  </a14:m>
                  <a:r>
                    <a:rPr lang="en-US" dirty="0"/>
                    <a:t> remainder = </a:t>
                  </a:r>
                  <a14:m>
                    <m:oMath xmlns:m="http://schemas.openxmlformats.org/officeDocument/2006/math">
                      <m:r>
                        <a:rPr lang="en-GB" b="0" i="1" smtClean="0">
                          <a:latin typeface="Cambria Math" charset="0"/>
                        </a:rPr>
                        <m:t>0)</m:t>
                      </m:r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" name="TextBox 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76544" y="1987205"/>
                  <a:ext cx="2473215" cy="646331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t="-5660" b="-14151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0" name="Elbow Connector 39"/>
            <p:cNvCxnSpPr>
              <a:stCxn id="15" idx="3"/>
            </p:cNvCxnSpPr>
            <p:nvPr/>
          </p:nvCxnSpPr>
          <p:spPr>
            <a:xfrm>
              <a:off x="7753521" y="2386382"/>
              <a:ext cx="1748667" cy="683748"/>
            </a:xfrm>
            <a:prstGeom prst="bentConnector3">
              <a:avLst>
                <a:gd name="adj1" fmla="val 101245"/>
              </a:avLst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Rectangle 3"/>
                <p:cNvSpPr/>
                <p:nvPr/>
              </p:nvSpPr>
              <p:spPr>
                <a:xfrm>
                  <a:off x="8168264" y="3328791"/>
                  <a:ext cx="2693530" cy="646331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GB" i="1" smtClean="0">
                          <a:latin typeface="Cambria Math" charset="0"/>
                        </a:rPr>
                        <m:t>𝑛</m:t>
                      </m:r>
                    </m:oMath>
                  </a14:m>
                  <a:r>
                    <a:rPr lang="en-US" dirty="0"/>
                    <a:t> is multiple of 4</a:t>
                  </a:r>
                </a:p>
                <a:p>
                  <a:pPr algn="ctr"/>
                  <a:r>
                    <a:rPr lang="en-US" dirty="0"/>
                    <a:t>(</a:t>
                  </a:r>
                  <a14:m>
                    <m:oMath xmlns:m="http://schemas.openxmlformats.org/officeDocument/2006/math">
                      <m:r>
                        <a:rPr lang="en-GB" i="1">
                          <a:latin typeface="Cambria Math" charset="0"/>
                        </a:rPr>
                        <m:t>𝑛</m:t>
                      </m:r>
                      <m:r>
                        <a:rPr lang="en-GB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÷</m:t>
                      </m:r>
                      <m:r>
                        <a:rPr lang="en-GB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4</m:t>
                      </m:r>
                      <m:r>
                        <a:rPr lang="en-GB">
                          <a:latin typeface="Cambria Math" charset="0"/>
                          <a:ea typeface="Cambria Math" charset="0"/>
                          <a:cs typeface="Cambria Math" charset="0"/>
                        </a:rPr>
                        <m:t>,</m:t>
                      </m:r>
                    </m:oMath>
                  </a14:m>
                  <a:r>
                    <a:rPr lang="en-US" dirty="0"/>
                    <a:t> remainder = </a:t>
                  </a:r>
                  <a14:m>
                    <m:oMath xmlns:m="http://schemas.openxmlformats.org/officeDocument/2006/math">
                      <m:r>
                        <a:rPr lang="en-GB" i="1">
                          <a:latin typeface="Cambria Math" charset="0"/>
                        </a:rPr>
                        <m:t>0)</m:t>
                      </m:r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" name="Rectangle 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68264" y="3328791"/>
                  <a:ext cx="2693530" cy="646331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t="-4717" b="-1415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8" name="TextBox 57"/>
            <p:cNvSpPr txBox="1"/>
            <p:nvPr/>
          </p:nvSpPr>
          <p:spPr>
            <a:xfrm>
              <a:off x="10993234" y="3208938"/>
              <a:ext cx="1346549" cy="461665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False</a:t>
              </a:r>
            </a:p>
          </p:txBody>
        </p:sp>
        <p:cxnSp>
          <p:nvCxnSpPr>
            <p:cNvPr id="59" name="Elbow Connector 58"/>
            <p:cNvCxnSpPr>
              <a:stCxn id="93" idx="3"/>
              <a:endCxn id="24" idx="0"/>
            </p:cNvCxnSpPr>
            <p:nvPr/>
          </p:nvCxnSpPr>
          <p:spPr>
            <a:xfrm>
              <a:off x="11227389" y="3696873"/>
              <a:ext cx="631640" cy="1114750"/>
            </a:xfrm>
            <a:prstGeom prst="bentConnector2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/>
            <p:cNvSpPr txBox="1"/>
            <p:nvPr/>
          </p:nvSpPr>
          <p:spPr>
            <a:xfrm>
              <a:off x="13365482" y="4729057"/>
              <a:ext cx="1346549" cy="461665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False</a:t>
              </a:r>
            </a:p>
          </p:txBody>
        </p:sp>
        <p:cxnSp>
          <p:nvCxnSpPr>
            <p:cNvPr id="64" name="Elbow Connector 63"/>
            <p:cNvCxnSpPr>
              <a:endCxn id="65" idx="0"/>
            </p:cNvCxnSpPr>
            <p:nvPr/>
          </p:nvCxnSpPr>
          <p:spPr>
            <a:xfrm rot="16200000" flipH="1">
              <a:off x="12958275" y="5436622"/>
              <a:ext cx="1450531" cy="968174"/>
            </a:xfrm>
            <a:prstGeom prst="bentConnector3">
              <a:avLst>
                <a:gd name="adj1" fmla="val 1736"/>
              </a:avLst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/>
                <p:cNvSpPr txBox="1"/>
                <p:nvPr/>
              </p:nvSpPr>
              <p:spPr>
                <a:xfrm>
                  <a:off x="13199453" y="6645975"/>
                  <a:ext cx="1936347" cy="646331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dirty="0"/>
                    <a:t>Print “</a:t>
                  </a:r>
                  <a14:m>
                    <m:oMath xmlns:m="http://schemas.openxmlformats.org/officeDocument/2006/math">
                      <m:r>
                        <a:rPr lang="en-GB" i="1">
                          <a:latin typeface="Cambria Math" charset="0"/>
                        </a:rPr>
                        <m:t>𝑛</m:t>
                      </m:r>
                    </m:oMath>
                  </a14:m>
                  <a:r>
                    <a:rPr lang="en-US" dirty="0"/>
                    <a:t> belongs to group C”</a:t>
                  </a:r>
                </a:p>
              </p:txBody>
            </p:sp>
          </mc:Choice>
          <mc:Fallback xmlns="">
            <p:sp>
              <p:nvSpPr>
                <p:cNvPr id="65" name="TextBox 6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199453" y="6645975"/>
                  <a:ext cx="1936347" cy="646331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l="-2188" t="-3704" r="-5000" b="-12963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8" name="Elbow Connector 67"/>
            <p:cNvCxnSpPr/>
            <p:nvPr/>
          </p:nvCxnSpPr>
          <p:spPr>
            <a:xfrm rot="10800000">
              <a:off x="3884882" y="4702320"/>
              <a:ext cx="7002623" cy="1641789"/>
            </a:xfrm>
            <a:prstGeom prst="bentConnector3">
              <a:avLst>
                <a:gd name="adj1" fmla="val 99359"/>
              </a:avLst>
            </a:prstGeom>
            <a:ln w="50800"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Elbow Connector 80"/>
            <p:cNvCxnSpPr>
              <a:stCxn id="65" idx="1"/>
            </p:cNvCxnSpPr>
            <p:nvPr/>
          </p:nvCxnSpPr>
          <p:spPr>
            <a:xfrm rot="10800000">
              <a:off x="3884881" y="4325323"/>
              <a:ext cx="9314572" cy="2643818"/>
            </a:xfrm>
            <a:prstGeom prst="bentConnector3">
              <a:avLst>
                <a:gd name="adj1" fmla="val 99477"/>
              </a:avLst>
            </a:prstGeom>
            <a:ln w="50800"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/>
            <p:cNvCxnSpPr/>
            <p:nvPr/>
          </p:nvCxnSpPr>
          <p:spPr>
            <a:xfrm flipV="1">
              <a:off x="3884881" y="3822406"/>
              <a:ext cx="1170410" cy="4282"/>
            </a:xfrm>
            <a:prstGeom prst="straightConnector1">
              <a:avLst/>
            </a:prstGeom>
            <a:ln w="50800"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Diamond 92"/>
            <p:cNvSpPr/>
            <p:nvPr/>
          </p:nvSpPr>
          <p:spPr>
            <a:xfrm>
              <a:off x="7802698" y="3041627"/>
              <a:ext cx="3424691" cy="1310491"/>
            </a:xfrm>
            <a:prstGeom prst="diamond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1" name="Rectangle 130"/>
          <p:cNvSpPr/>
          <p:nvPr/>
        </p:nvSpPr>
        <p:spPr>
          <a:xfrm>
            <a:off x="5613464" y="3244334"/>
            <a:ext cx="9650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we used</a:t>
            </a:r>
          </a:p>
        </p:txBody>
      </p:sp>
    </p:spTree>
    <p:extLst>
      <p:ext uri="{BB962C8B-B14F-4D97-AF65-F5344CB8AC3E}">
        <p14:creationId xmlns:p14="http://schemas.microsoft.com/office/powerpoint/2010/main" val="2445717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2" name="Group 751"/>
          <p:cNvGrpSpPr/>
          <p:nvPr/>
        </p:nvGrpSpPr>
        <p:grpSpPr>
          <a:xfrm>
            <a:off x="175129" y="526070"/>
            <a:ext cx="7262349" cy="6137465"/>
            <a:chOff x="1864229" y="1275370"/>
            <a:chExt cx="7262349" cy="613746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/>
                <p:cNvSpPr txBox="1"/>
                <p:nvPr/>
              </p:nvSpPr>
              <p:spPr>
                <a:xfrm>
                  <a:off x="4907562" y="1275370"/>
                  <a:ext cx="2010630" cy="830997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GB" i="1">
                          <a:latin typeface="Cambria Math" charset="0"/>
                        </a:rPr>
                        <m:t>𝑁</m:t>
                      </m:r>
                      <m:r>
                        <a:rPr lang="en-GB" i="1">
                          <a:latin typeface="Cambria Math" charset="0"/>
                        </a:rPr>
                        <m:t>=50</m:t>
                      </m:r>
                    </m:oMath>
                  </a14:m>
                  <a:r>
                    <a:rPr lang="en-GB" b="0" dirty="0"/>
                    <a:t> </a:t>
                  </a:r>
                </a:p>
                <a:p>
                  <a:pPr algn="ctr"/>
                  <a:r>
                    <a:rPr lang="en-GB" dirty="0" err="1"/>
                    <a:t>n_is_prime</a:t>
                  </a:r>
                  <a:r>
                    <a:rPr lang="en-GB" dirty="0"/>
                    <a:t> = True</a:t>
                  </a:r>
                  <a:endParaRPr lang="en-US" dirty="0"/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b="0" i="1" smtClean="0">
                            <a:latin typeface="Cambria Math" charset="0"/>
                          </a:rPr>
                          <m:t>𝑛</m:t>
                        </m:r>
                        <m:r>
                          <a:rPr lang="en-GB" b="0" i="1" smtClean="0">
                            <a:latin typeface="Cambria Math" charset="0"/>
                          </a:rPr>
                          <m:t>=2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" name="TextBox 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07562" y="1275370"/>
                  <a:ext cx="2010630" cy="830997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b="-719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/>
                <p:cNvSpPr txBox="1"/>
                <p:nvPr/>
              </p:nvSpPr>
              <p:spPr>
                <a:xfrm>
                  <a:off x="5604859" y="2537012"/>
                  <a:ext cx="680443" cy="276999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b="0" i="1" smtClean="0">
                            <a:latin typeface="Cambria Math" charset="0"/>
                          </a:rPr>
                          <m:t>𝑚</m:t>
                        </m:r>
                        <m:r>
                          <a:rPr lang="en-GB" b="0" i="1" smtClean="0">
                            <a:latin typeface="Cambria Math" charset="0"/>
                          </a:rPr>
                          <m:t>=2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" name="TextBox 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04859" y="2537012"/>
                  <a:ext cx="680443" cy="276999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2632" r="-7018" b="-4167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" name="Straight Arrow Connector 6"/>
            <p:cNvCxnSpPr/>
            <p:nvPr/>
          </p:nvCxnSpPr>
          <p:spPr>
            <a:xfrm>
              <a:off x="5912878" y="2133508"/>
              <a:ext cx="4282" cy="422579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Diamond 8"/>
            <p:cNvSpPr/>
            <p:nvPr/>
          </p:nvSpPr>
          <p:spPr>
            <a:xfrm>
              <a:off x="5109489" y="3245748"/>
              <a:ext cx="1734066" cy="663613"/>
            </a:xfrm>
            <a:prstGeom prst="diamond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>
              <a:off x="5970099" y="2823713"/>
              <a:ext cx="4282" cy="422579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/>
                <p:cNvSpPr txBox="1"/>
                <p:nvPr/>
              </p:nvSpPr>
              <p:spPr>
                <a:xfrm>
                  <a:off x="5537087" y="3358208"/>
                  <a:ext cx="922625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400" b="0" i="1" smtClean="0">
                            <a:latin typeface="Cambria Math" charset="0"/>
                          </a:rPr>
                          <m:t>𝑛</m:t>
                        </m:r>
                        <m:r>
                          <a:rPr lang="en-GB" sz="2400" b="0" i="1" smtClean="0">
                            <a:latin typeface="Cambria Math" charset="0"/>
                          </a:rPr>
                          <m:t> % </m:t>
                        </m:r>
                        <m:r>
                          <a:rPr lang="en-GB" sz="2400" b="0" i="1" smtClean="0">
                            <a:latin typeface="Cambria Math" charset="0"/>
                          </a:rPr>
                          <m:t>𝑚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2" name="TextBox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37087" y="3358208"/>
                  <a:ext cx="922625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3947" t="-140984" r="-3289" b="-173770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Diamond 12"/>
            <p:cNvSpPr/>
            <p:nvPr/>
          </p:nvSpPr>
          <p:spPr>
            <a:xfrm>
              <a:off x="5128845" y="4359081"/>
              <a:ext cx="1734066" cy="771719"/>
            </a:xfrm>
            <a:prstGeom prst="diamond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>
              <a:off x="5995878" y="3928765"/>
              <a:ext cx="4282" cy="422579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/>
                <p:cNvSpPr txBox="1"/>
                <p:nvPr/>
              </p:nvSpPr>
              <p:spPr>
                <a:xfrm>
                  <a:off x="5246578" y="4531893"/>
                  <a:ext cx="1498600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400" b="0" i="1" smtClean="0">
                            <a:latin typeface="Cambria Math" charset="0"/>
                          </a:rPr>
                          <m:t>𝑛</m:t>
                        </m:r>
                        <m:r>
                          <a:rPr lang="en-GB" sz="2400" b="0" i="1" smtClean="0">
                            <a:latin typeface="Cambria Math" charset="0"/>
                          </a:rPr>
                          <m:t>==</m:t>
                        </m:r>
                        <m:r>
                          <a:rPr lang="en-GB" sz="2400" b="0" i="1" smtClean="0">
                            <a:latin typeface="Cambria Math" charset="0"/>
                          </a:rPr>
                          <m:t>𝑚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5" name="TextBox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46578" y="4531893"/>
                  <a:ext cx="1498600" cy="369332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" name="Diamond 17"/>
            <p:cNvSpPr/>
            <p:nvPr/>
          </p:nvSpPr>
          <p:spPr>
            <a:xfrm>
              <a:off x="4662128" y="5580520"/>
              <a:ext cx="2667499" cy="771719"/>
            </a:xfrm>
            <a:prstGeom prst="diamond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/>
                <p:cNvSpPr txBox="1"/>
                <p:nvPr/>
              </p:nvSpPr>
              <p:spPr>
                <a:xfrm>
                  <a:off x="4950250" y="5761533"/>
                  <a:ext cx="2029446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400" b="0" i="1" smtClean="0">
                            <a:latin typeface="Cambria Math" charset="0"/>
                          </a:rPr>
                          <m:t>𝑛</m:t>
                        </m:r>
                        <m:r>
                          <a:rPr lang="en-GB" sz="2400" b="0" i="1" smtClean="0">
                            <a:latin typeface="Cambria Math" charset="0"/>
                          </a:rPr>
                          <m:t>==</m:t>
                        </m:r>
                        <m:r>
                          <a:rPr lang="en-GB" sz="2400" b="0" i="1" smtClean="0">
                            <a:latin typeface="Cambria Math" charset="0"/>
                          </a:rPr>
                          <m:t>𝑁</m:t>
                        </m:r>
                        <m:r>
                          <a:rPr lang="en-GB" sz="2400" b="0" i="1" smtClean="0">
                            <a:latin typeface="Cambria Math" charset="0"/>
                          </a:rPr>
                          <m:t>−1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9" name="TextBox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50250" y="5761533"/>
                  <a:ext cx="2029446" cy="369332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b="-6557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0" name="Straight Arrow Connector 19"/>
            <p:cNvCxnSpPr/>
            <p:nvPr/>
          </p:nvCxnSpPr>
          <p:spPr>
            <a:xfrm>
              <a:off x="5995878" y="5157941"/>
              <a:ext cx="4282" cy="422579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/>
                <p:cNvSpPr txBox="1"/>
                <p:nvPr/>
              </p:nvSpPr>
              <p:spPr>
                <a:xfrm>
                  <a:off x="5010489" y="6766504"/>
                  <a:ext cx="1936347" cy="646331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dirty="0"/>
                    <a:t>If </a:t>
                  </a:r>
                  <a:r>
                    <a:rPr lang="en-GB" dirty="0" err="1"/>
                    <a:t>n_is_prime</a:t>
                  </a:r>
                  <a:r>
                    <a:rPr lang="en-GB" dirty="0"/>
                    <a:t>, print </a:t>
                  </a:r>
                  <a14:m>
                    <m:oMath xmlns:m="http://schemas.openxmlformats.org/officeDocument/2006/math">
                      <m:r>
                        <a:rPr lang="en-GB" i="1">
                          <a:latin typeface="Cambria Math" charset="0"/>
                        </a:rPr>
                        <m:t>𝑛</m:t>
                      </m:r>
                    </m:oMath>
                  </a14:m>
                  <a:r>
                    <a:rPr lang="en-GB" dirty="0"/>
                    <a:t> </a:t>
                  </a:r>
                  <a:endParaRPr lang="en-US" dirty="0"/>
                </a:p>
              </p:txBody>
            </p:sp>
          </mc:Choice>
          <mc:Fallback xmlns="">
            <p:sp>
              <p:nvSpPr>
                <p:cNvPr id="21" name="TextBox 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10489" y="6766504"/>
                  <a:ext cx="1936347" cy="646331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t="-3704" b="-12963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2" name="Elbow Connector 21"/>
            <p:cNvCxnSpPr>
              <a:endCxn id="18" idx="3"/>
            </p:cNvCxnSpPr>
            <p:nvPr/>
          </p:nvCxnSpPr>
          <p:spPr>
            <a:xfrm rot="16200000" flipH="1">
              <a:off x="5890055" y="4526807"/>
              <a:ext cx="2393073" cy="486072"/>
            </a:xfrm>
            <a:prstGeom prst="bentConnector4">
              <a:avLst>
                <a:gd name="adj1" fmla="val 671"/>
                <a:gd name="adj2" fmla="val 271189"/>
              </a:avLst>
            </a:prstGeom>
            <a:ln w="476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/>
            <p:nvPr/>
          </p:nvCxnSpPr>
          <p:spPr>
            <a:xfrm>
              <a:off x="5995877" y="6352239"/>
              <a:ext cx="4282" cy="422579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Elbow Connector 24"/>
            <p:cNvCxnSpPr>
              <a:endCxn id="9" idx="1"/>
            </p:cNvCxnSpPr>
            <p:nvPr/>
          </p:nvCxnSpPr>
          <p:spPr>
            <a:xfrm rot="16200000" flipV="1">
              <a:off x="4544158" y="4142887"/>
              <a:ext cx="1167387" cy="36724"/>
            </a:xfrm>
            <a:prstGeom prst="bentConnector4">
              <a:avLst>
                <a:gd name="adj1" fmla="val -113"/>
                <a:gd name="adj2" fmla="val 2797419"/>
              </a:avLst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4863812" y="3869731"/>
              <a:ext cx="1346549" cy="461665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True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5750903" y="5118854"/>
              <a:ext cx="1346549" cy="461665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True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5786437" y="6289191"/>
              <a:ext cx="1346549" cy="461665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True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3690653" y="4762293"/>
              <a:ext cx="1346549" cy="461665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/>
                <a:t>False</a:t>
              </a:r>
              <a:endParaRPr lang="en-US" sz="2400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2498242" y="5971739"/>
              <a:ext cx="1346549" cy="461665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/>
                <a:t>False</a:t>
              </a:r>
              <a:endParaRPr lang="en-US" sz="2400" dirty="0"/>
            </a:p>
          </p:txBody>
        </p:sp>
        <p:sp>
          <p:nvSpPr>
            <p:cNvPr id="495" name="TextBox 494"/>
            <p:cNvSpPr txBox="1"/>
            <p:nvPr/>
          </p:nvSpPr>
          <p:spPr>
            <a:xfrm>
              <a:off x="6745178" y="3102047"/>
              <a:ext cx="1346549" cy="461665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False</a:t>
              </a:r>
            </a:p>
          </p:txBody>
        </p:sp>
        <p:sp>
          <p:nvSpPr>
            <p:cNvPr id="496" name="TextBox 495"/>
            <p:cNvSpPr txBox="1"/>
            <p:nvPr/>
          </p:nvSpPr>
          <p:spPr>
            <a:xfrm>
              <a:off x="8173024" y="4531460"/>
              <a:ext cx="953554" cy="461665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FF0000"/>
                  </a:solidFill>
                </a:rPr>
                <a:t>Break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/>
                <p:cNvSpPr txBox="1"/>
                <p:nvPr/>
              </p:nvSpPr>
              <p:spPr>
                <a:xfrm>
                  <a:off x="3034794" y="4191265"/>
                  <a:ext cx="2112922" cy="369332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Next </a:t>
                  </a:r>
                  <a14:m>
                    <m:oMath xmlns:m="http://schemas.openxmlformats.org/officeDocument/2006/math">
                      <m:r>
                        <a:rPr lang="en-GB" b="0" i="1" smtClean="0">
                          <a:latin typeface="Cambria Math" charset="0"/>
                        </a:rPr>
                        <m:t>𝑚</m:t>
                      </m:r>
                    </m:oMath>
                  </a14:m>
                  <a:r>
                    <a:rPr lang="en-US" dirty="0"/>
                    <a:t> in range </a:t>
                  </a:r>
                  <a14:m>
                    <m:oMath xmlns:m="http://schemas.openxmlformats.org/officeDocument/2006/math">
                      <m:r>
                        <a:rPr lang="en-GB" b="0" i="1" smtClean="0">
                          <a:latin typeface="Cambria Math" charset="0"/>
                        </a:rPr>
                        <m:t>𝑛</m:t>
                      </m:r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" name="TextBox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34794" y="4191265"/>
                  <a:ext cx="2112922" cy="369332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t="-8065" b="-24194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63" name="Elbow Connector 362"/>
            <p:cNvCxnSpPr>
              <a:stCxn id="18" idx="1"/>
            </p:cNvCxnSpPr>
            <p:nvPr/>
          </p:nvCxnSpPr>
          <p:spPr>
            <a:xfrm rot="10800000" flipH="1">
              <a:off x="4662127" y="2688502"/>
              <a:ext cx="942731" cy="3277879"/>
            </a:xfrm>
            <a:prstGeom prst="bentConnector4">
              <a:avLst>
                <a:gd name="adj1" fmla="val -203420"/>
                <a:gd name="adj2" fmla="val 100055"/>
              </a:avLst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/>
                <p:cNvSpPr txBox="1"/>
                <p:nvPr/>
              </p:nvSpPr>
              <p:spPr>
                <a:xfrm>
                  <a:off x="1864229" y="3332879"/>
                  <a:ext cx="1855550" cy="369332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Next </a:t>
                  </a:r>
                  <a14:m>
                    <m:oMath xmlns:m="http://schemas.openxmlformats.org/officeDocument/2006/math">
                      <m:r>
                        <a:rPr lang="en-GB" b="0" i="1" smtClean="0">
                          <a:latin typeface="Cambria Math" charset="0"/>
                        </a:rPr>
                        <m:t>𝑛</m:t>
                      </m:r>
                    </m:oMath>
                  </a14:m>
                  <a:r>
                    <a:rPr lang="en-US" dirty="0"/>
                    <a:t> in range </a:t>
                  </a:r>
                  <a14:m>
                    <m:oMath xmlns:m="http://schemas.openxmlformats.org/officeDocument/2006/math">
                      <m:r>
                        <a:rPr lang="en-GB" b="0" i="1" smtClean="0">
                          <a:latin typeface="Cambria Math" charset="0"/>
                        </a:rPr>
                        <m:t>𝑁</m:t>
                      </m:r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" name="TextBox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64229" y="3332879"/>
                  <a:ext cx="1855550" cy="369332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l="-2614" t="-8065" b="-24194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53" name="Group 752"/>
          <p:cNvGrpSpPr/>
          <p:nvPr/>
        </p:nvGrpSpPr>
        <p:grpSpPr>
          <a:xfrm>
            <a:off x="7376619" y="713427"/>
            <a:ext cx="10055783" cy="6137465"/>
            <a:chOff x="7376619" y="713427"/>
            <a:chExt cx="10055783" cy="613746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1" name="TextBox 370"/>
                <p:cNvSpPr txBox="1"/>
                <p:nvPr/>
              </p:nvSpPr>
              <p:spPr>
                <a:xfrm>
                  <a:off x="10538612" y="713427"/>
                  <a:ext cx="2010630" cy="830997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GB" i="1">
                          <a:latin typeface="Cambria Math" charset="0"/>
                        </a:rPr>
                        <m:t>𝑁</m:t>
                      </m:r>
                      <m:r>
                        <a:rPr lang="en-GB" i="1">
                          <a:latin typeface="Cambria Math" charset="0"/>
                        </a:rPr>
                        <m:t>=50</m:t>
                      </m:r>
                    </m:oMath>
                  </a14:m>
                  <a:r>
                    <a:rPr lang="en-GB" b="0" dirty="0"/>
                    <a:t> </a:t>
                  </a:r>
                </a:p>
                <a:p>
                  <a:pPr algn="ctr"/>
                  <a:r>
                    <a:rPr lang="en-GB" dirty="0" err="1"/>
                    <a:t>n_is_prime</a:t>
                  </a:r>
                  <a:r>
                    <a:rPr lang="en-GB" dirty="0"/>
                    <a:t> = True</a:t>
                  </a:r>
                  <a:endParaRPr lang="en-US" dirty="0"/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b="0" i="1" smtClean="0">
                            <a:latin typeface="Cambria Math" charset="0"/>
                          </a:rPr>
                          <m:t>𝑛</m:t>
                        </m:r>
                        <m:r>
                          <a:rPr lang="en-GB" b="0" i="1" smtClean="0">
                            <a:latin typeface="Cambria Math" charset="0"/>
                          </a:rPr>
                          <m:t>=2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71" name="TextBox 37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38612" y="713427"/>
                  <a:ext cx="2010630" cy="830997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b="-1449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2" name="TextBox 371"/>
                <p:cNvSpPr txBox="1"/>
                <p:nvPr/>
              </p:nvSpPr>
              <p:spPr>
                <a:xfrm>
                  <a:off x="11235909" y="1975069"/>
                  <a:ext cx="680443" cy="276999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b="0" i="1" smtClean="0">
                            <a:latin typeface="Cambria Math" charset="0"/>
                          </a:rPr>
                          <m:t>𝑚</m:t>
                        </m:r>
                        <m:r>
                          <a:rPr lang="en-GB" b="0" i="1" smtClean="0">
                            <a:latin typeface="Cambria Math" charset="0"/>
                          </a:rPr>
                          <m:t>=2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72" name="TextBox 37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35909" y="1975069"/>
                  <a:ext cx="680443" cy="276999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 l="-2632" r="-7018" b="-4255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73" name="Straight Arrow Connector 372"/>
            <p:cNvCxnSpPr/>
            <p:nvPr/>
          </p:nvCxnSpPr>
          <p:spPr>
            <a:xfrm>
              <a:off x="11543928" y="1571565"/>
              <a:ext cx="4282" cy="422579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4" name="Diamond 373"/>
            <p:cNvSpPr/>
            <p:nvPr/>
          </p:nvSpPr>
          <p:spPr>
            <a:xfrm>
              <a:off x="10740539" y="2683805"/>
              <a:ext cx="1734066" cy="663613"/>
            </a:xfrm>
            <a:prstGeom prst="diamond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75" name="Straight Arrow Connector 374"/>
            <p:cNvCxnSpPr/>
            <p:nvPr/>
          </p:nvCxnSpPr>
          <p:spPr>
            <a:xfrm>
              <a:off x="11601149" y="2261770"/>
              <a:ext cx="4282" cy="422579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6" name="TextBox 375"/>
                <p:cNvSpPr txBox="1"/>
                <p:nvPr/>
              </p:nvSpPr>
              <p:spPr>
                <a:xfrm>
                  <a:off x="11168137" y="2796265"/>
                  <a:ext cx="922625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400" b="0" i="1" smtClean="0">
                            <a:latin typeface="Cambria Math" charset="0"/>
                          </a:rPr>
                          <m:t>𝑛</m:t>
                        </m:r>
                        <m:r>
                          <a:rPr lang="en-GB" sz="2400" b="0" i="1" smtClean="0">
                            <a:latin typeface="Cambria Math" charset="0"/>
                          </a:rPr>
                          <m:t> % </m:t>
                        </m:r>
                        <m:r>
                          <a:rPr lang="en-GB" sz="2400" b="0" i="1" smtClean="0">
                            <a:latin typeface="Cambria Math" charset="0"/>
                          </a:rPr>
                          <m:t>𝑚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76" name="TextBox 37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68137" y="2796265"/>
                  <a:ext cx="922625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3974" t="-143333" r="-3974" b="-17833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77" name="Diamond 376"/>
            <p:cNvSpPr/>
            <p:nvPr/>
          </p:nvSpPr>
          <p:spPr>
            <a:xfrm>
              <a:off x="10759895" y="3797138"/>
              <a:ext cx="1734066" cy="771719"/>
            </a:xfrm>
            <a:prstGeom prst="diamond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78" name="Straight Arrow Connector 377"/>
            <p:cNvCxnSpPr/>
            <p:nvPr/>
          </p:nvCxnSpPr>
          <p:spPr>
            <a:xfrm>
              <a:off x="11626928" y="3366822"/>
              <a:ext cx="4282" cy="422579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9" name="TextBox 378"/>
                <p:cNvSpPr txBox="1"/>
                <p:nvPr/>
              </p:nvSpPr>
              <p:spPr>
                <a:xfrm>
                  <a:off x="10877628" y="3969950"/>
                  <a:ext cx="1498600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400" b="0" i="1" smtClean="0">
                            <a:latin typeface="Cambria Math" charset="0"/>
                          </a:rPr>
                          <m:t>𝑛</m:t>
                        </m:r>
                        <m:r>
                          <a:rPr lang="en-GB" sz="2400" b="0" i="1" smtClean="0">
                            <a:latin typeface="Cambria Math" charset="0"/>
                          </a:rPr>
                          <m:t>==</m:t>
                        </m:r>
                        <m:r>
                          <a:rPr lang="en-GB" sz="2400" b="0" i="1" smtClean="0">
                            <a:latin typeface="Cambria Math" charset="0"/>
                          </a:rPr>
                          <m:t>𝑚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79" name="TextBox 37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77628" y="3969950"/>
                  <a:ext cx="1498600" cy="369332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80" name="Diamond 379"/>
            <p:cNvSpPr/>
            <p:nvPr/>
          </p:nvSpPr>
          <p:spPr>
            <a:xfrm>
              <a:off x="10293178" y="5018577"/>
              <a:ext cx="2667499" cy="771719"/>
            </a:xfrm>
            <a:prstGeom prst="diamond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1" name="TextBox 380"/>
                <p:cNvSpPr txBox="1"/>
                <p:nvPr/>
              </p:nvSpPr>
              <p:spPr>
                <a:xfrm>
                  <a:off x="10581300" y="5199590"/>
                  <a:ext cx="2029446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400" b="0" i="1" smtClean="0">
                            <a:latin typeface="Cambria Math" charset="0"/>
                          </a:rPr>
                          <m:t>𝑛</m:t>
                        </m:r>
                        <m:r>
                          <a:rPr lang="en-GB" sz="2400" b="0" i="1" smtClean="0">
                            <a:latin typeface="Cambria Math" charset="0"/>
                          </a:rPr>
                          <m:t>==</m:t>
                        </m:r>
                        <m:r>
                          <a:rPr lang="en-GB" sz="2400" b="0" i="1" smtClean="0">
                            <a:latin typeface="Cambria Math" charset="0"/>
                          </a:rPr>
                          <m:t>𝑁</m:t>
                        </m:r>
                        <m:r>
                          <a:rPr lang="en-GB" sz="2400" b="0" i="1" smtClean="0">
                            <a:latin typeface="Cambria Math" charset="0"/>
                          </a:rPr>
                          <m:t>−1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81" name="TextBox 38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81300" y="5199590"/>
                  <a:ext cx="2029446" cy="369332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 b="-4918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82" name="Straight Arrow Connector 381"/>
            <p:cNvCxnSpPr/>
            <p:nvPr/>
          </p:nvCxnSpPr>
          <p:spPr>
            <a:xfrm>
              <a:off x="11626928" y="4595998"/>
              <a:ext cx="4282" cy="422579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3" name="TextBox 382"/>
                <p:cNvSpPr txBox="1"/>
                <p:nvPr/>
              </p:nvSpPr>
              <p:spPr>
                <a:xfrm>
                  <a:off x="10641539" y="6204561"/>
                  <a:ext cx="1936347" cy="646331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dirty="0"/>
                    <a:t>If </a:t>
                  </a:r>
                  <a:r>
                    <a:rPr lang="en-GB" dirty="0" err="1"/>
                    <a:t>n_is_prime</a:t>
                  </a:r>
                  <a:r>
                    <a:rPr lang="en-GB" dirty="0"/>
                    <a:t>, print </a:t>
                  </a:r>
                  <a14:m>
                    <m:oMath xmlns:m="http://schemas.openxmlformats.org/officeDocument/2006/math">
                      <m:r>
                        <a:rPr lang="en-GB" i="1">
                          <a:latin typeface="Cambria Math" charset="0"/>
                        </a:rPr>
                        <m:t>𝑛</m:t>
                      </m:r>
                    </m:oMath>
                  </a14:m>
                  <a:r>
                    <a:rPr lang="en-GB" dirty="0"/>
                    <a:t> </a:t>
                  </a:r>
                  <a:endParaRPr lang="en-US" dirty="0"/>
                </a:p>
              </p:txBody>
            </p:sp>
          </mc:Choice>
          <mc:Fallback xmlns="">
            <p:sp>
              <p:nvSpPr>
                <p:cNvPr id="383" name="TextBox 38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41539" y="6204561"/>
                  <a:ext cx="1936347" cy="646331"/>
                </a:xfrm>
                <a:prstGeom prst="rect">
                  <a:avLst/>
                </a:prstGeom>
                <a:blipFill rotWithShape="0">
                  <a:blip r:embed="rId15"/>
                  <a:stretch>
                    <a:fillRect t="-4630" b="-12963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85" name="Straight Arrow Connector 384"/>
            <p:cNvCxnSpPr/>
            <p:nvPr/>
          </p:nvCxnSpPr>
          <p:spPr>
            <a:xfrm>
              <a:off x="11626927" y="5790296"/>
              <a:ext cx="4282" cy="422579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6" name="Elbow Connector 385"/>
            <p:cNvCxnSpPr>
              <a:endCxn id="377" idx="1"/>
            </p:cNvCxnSpPr>
            <p:nvPr/>
          </p:nvCxnSpPr>
          <p:spPr>
            <a:xfrm rot="16200000" flipV="1">
              <a:off x="10175208" y="3580944"/>
              <a:ext cx="1167387" cy="36724"/>
            </a:xfrm>
            <a:prstGeom prst="bentConnector4">
              <a:avLst>
                <a:gd name="adj1" fmla="val -113"/>
                <a:gd name="adj2" fmla="val 2797419"/>
              </a:avLst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7" name="TextBox 386"/>
            <p:cNvSpPr txBox="1"/>
            <p:nvPr/>
          </p:nvSpPr>
          <p:spPr>
            <a:xfrm>
              <a:off x="10494862" y="3307788"/>
              <a:ext cx="1346549" cy="461665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True</a:t>
              </a:r>
            </a:p>
          </p:txBody>
        </p:sp>
        <p:sp>
          <p:nvSpPr>
            <p:cNvPr id="388" name="TextBox 387"/>
            <p:cNvSpPr txBox="1"/>
            <p:nvPr/>
          </p:nvSpPr>
          <p:spPr>
            <a:xfrm>
              <a:off x="11381953" y="4556911"/>
              <a:ext cx="1346549" cy="461665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True</a:t>
              </a:r>
            </a:p>
          </p:txBody>
        </p:sp>
        <p:sp>
          <p:nvSpPr>
            <p:cNvPr id="389" name="TextBox 388"/>
            <p:cNvSpPr txBox="1"/>
            <p:nvPr/>
          </p:nvSpPr>
          <p:spPr>
            <a:xfrm>
              <a:off x="11417487" y="5727248"/>
              <a:ext cx="1346549" cy="461665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True</a:t>
              </a:r>
            </a:p>
          </p:txBody>
        </p:sp>
        <p:sp>
          <p:nvSpPr>
            <p:cNvPr id="390" name="TextBox 389"/>
            <p:cNvSpPr txBox="1"/>
            <p:nvPr/>
          </p:nvSpPr>
          <p:spPr>
            <a:xfrm>
              <a:off x="9321703" y="4200350"/>
              <a:ext cx="1346549" cy="461665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/>
                <a:t>False</a:t>
              </a:r>
              <a:endParaRPr lang="en-US" sz="2400" dirty="0"/>
            </a:p>
          </p:txBody>
        </p:sp>
        <p:sp>
          <p:nvSpPr>
            <p:cNvPr id="391" name="TextBox 390"/>
            <p:cNvSpPr txBox="1"/>
            <p:nvPr/>
          </p:nvSpPr>
          <p:spPr>
            <a:xfrm>
              <a:off x="8129292" y="5409796"/>
              <a:ext cx="1346549" cy="461665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/>
                <a:t>False</a:t>
              </a:r>
              <a:endParaRPr lang="en-US" sz="2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4" name="TextBox 393"/>
                <p:cNvSpPr txBox="1"/>
                <p:nvPr/>
              </p:nvSpPr>
              <p:spPr>
                <a:xfrm>
                  <a:off x="8665844" y="3629322"/>
                  <a:ext cx="2112922" cy="369332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Next </a:t>
                  </a:r>
                  <a14:m>
                    <m:oMath xmlns:m="http://schemas.openxmlformats.org/officeDocument/2006/math">
                      <m:r>
                        <a:rPr lang="en-GB" b="0" i="1" smtClean="0">
                          <a:latin typeface="Cambria Math" charset="0"/>
                        </a:rPr>
                        <m:t>𝑚</m:t>
                      </m:r>
                    </m:oMath>
                  </a14:m>
                  <a:r>
                    <a:rPr lang="en-US" dirty="0"/>
                    <a:t> in range </a:t>
                  </a:r>
                  <a14:m>
                    <m:oMath xmlns:m="http://schemas.openxmlformats.org/officeDocument/2006/math">
                      <m:r>
                        <a:rPr lang="en-GB" b="0" i="1" smtClean="0">
                          <a:latin typeface="Cambria Math" charset="0"/>
                        </a:rPr>
                        <m:t>𝑛</m:t>
                      </m:r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94" name="TextBox 39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65844" y="3629322"/>
                  <a:ext cx="2112922" cy="369332"/>
                </a:xfrm>
                <a:prstGeom prst="rect">
                  <a:avLst/>
                </a:prstGeom>
                <a:blipFill rotWithShape="0">
                  <a:blip r:embed="rId16"/>
                  <a:stretch>
                    <a:fillRect t="-6349" b="-22222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95" name="Elbow Connector 394"/>
            <p:cNvCxnSpPr>
              <a:stCxn id="386" idx="1"/>
            </p:cNvCxnSpPr>
            <p:nvPr/>
          </p:nvCxnSpPr>
          <p:spPr>
            <a:xfrm rot="10800000" flipH="1">
              <a:off x="10293177" y="2126559"/>
              <a:ext cx="942731" cy="3277879"/>
            </a:xfrm>
            <a:prstGeom prst="bentConnector4">
              <a:avLst>
                <a:gd name="adj1" fmla="val -203420"/>
                <a:gd name="adj2" fmla="val 100055"/>
              </a:avLst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6" name="TextBox 395"/>
                <p:cNvSpPr txBox="1"/>
                <p:nvPr/>
              </p:nvSpPr>
              <p:spPr>
                <a:xfrm>
                  <a:off x="7495279" y="2770936"/>
                  <a:ext cx="1855550" cy="369332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Next </a:t>
                  </a:r>
                  <a14:m>
                    <m:oMath xmlns:m="http://schemas.openxmlformats.org/officeDocument/2006/math">
                      <m:r>
                        <a:rPr lang="en-GB" b="0" i="1" smtClean="0">
                          <a:latin typeface="Cambria Math" charset="0"/>
                        </a:rPr>
                        <m:t>𝑛</m:t>
                      </m:r>
                    </m:oMath>
                  </a14:m>
                  <a:r>
                    <a:rPr lang="en-US" dirty="0"/>
                    <a:t> in range </a:t>
                  </a:r>
                  <a14:m>
                    <m:oMath xmlns:m="http://schemas.openxmlformats.org/officeDocument/2006/math">
                      <m:r>
                        <a:rPr lang="en-GB" b="0" i="1" smtClean="0">
                          <a:latin typeface="Cambria Math" charset="0"/>
                        </a:rPr>
                        <m:t>𝑁</m:t>
                      </m:r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96" name="TextBox 39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95279" y="2770936"/>
                  <a:ext cx="1855550" cy="369332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l="-2614" t="-8065" b="-24194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31" name="TextBox 430"/>
            <p:cNvSpPr txBox="1"/>
            <p:nvPr/>
          </p:nvSpPr>
          <p:spPr>
            <a:xfrm>
              <a:off x="13354719" y="2829629"/>
              <a:ext cx="1936347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 err="1"/>
                <a:t>n_is_prime</a:t>
              </a:r>
              <a:r>
                <a:rPr lang="en-GB" dirty="0"/>
                <a:t> = False</a:t>
              </a:r>
              <a:endParaRPr lang="en-US" dirty="0"/>
            </a:p>
          </p:txBody>
        </p:sp>
        <p:cxnSp>
          <p:nvCxnSpPr>
            <p:cNvPr id="432" name="Straight Arrow Connector 431"/>
            <p:cNvCxnSpPr/>
            <p:nvPr/>
          </p:nvCxnSpPr>
          <p:spPr>
            <a:xfrm flipV="1">
              <a:off x="12493961" y="3014295"/>
              <a:ext cx="860758" cy="4283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3" name="Elbow Connector 432"/>
            <p:cNvCxnSpPr/>
            <p:nvPr/>
          </p:nvCxnSpPr>
          <p:spPr>
            <a:xfrm rot="5400000">
              <a:off x="12915996" y="2776926"/>
              <a:ext cx="984863" cy="1828932"/>
            </a:xfrm>
            <a:prstGeom prst="bentConnector2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4" name="TextBox 433"/>
            <p:cNvSpPr txBox="1"/>
            <p:nvPr/>
          </p:nvSpPr>
          <p:spPr>
            <a:xfrm>
              <a:off x="12232285" y="2998895"/>
              <a:ext cx="1346549" cy="461665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False</a:t>
              </a:r>
            </a:p>
          </p:txBody>
        </p:sp>
        <p:sp>
          <p:nvSpPr>
            <p:cNvPr id="435" name="Rectangle 434"/>
            <p:cNvSpPr/>
            <p:nvPr/>
          </p:nvSpPr>
          <p:spPr>
            <a:xfrm>
              <a:off x="8516940" y="2424789"/>
              <a:ext cx="7428542" cy="2277420"/>
            </a:xfrm>
            <a:prstGeom prst="rect">
              <a:avLst/>
            </a:prstGeom>
            <a:noFill/>
            <a:ln w="28575">
              <a:solidFill>
                <a:srgbClr val="00B0F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6" name="Rectangle 435"/>
            <p:cNvSpPr/>
            <p:nvPr/>
          </p:nvSpPr>
          <p:spPr>
            <a:xfrm>
              <a:off x="7376619" y="1787712"/>
              <a:ext cx="9318671" cy="4083749"/>
            </a:xfrm>
            <a:prstGeom prst="rect">
              <a:avLst/>
            </a:prstGeom>
            <a:noFill/>
            <a:ln w="28575">
              <a:solidFill>
                <a:srgbClr val="00B0F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7" name="TextBox 436"/>
            <p:cNvSpPr txBox="1"/>
            <p:nvPr/>
          </p:nvSpPr>
          <p:spPr>
            <a:xfrm>
              <a:off x="15073154" y="1264503"/>
              <a:ext cx="235924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>
                  <a:solidFill>
                    <a:srgbClr val="00B0F0"/>
                  </a:solidFill>
                </a:rPr>
                <a:t>For loop 1</a:t>
              </a:r>
              <a:endParaRPr lang="en-US" sz="2800" dirty="0">
                <a:solidFill>
                  <a:srgbClr val="00B0F0"/>
                </a:solidFill>
              </a:endParaRPr>
            </a:p>
          </p:txBody>
        </p:sp>
        <p:sp>
          <p:nvSpPr>
            <p:cNvPr id="438" name="TextBox 437"/>
            <p:cNvSpPr txBox="1"/>
            <p:nvPr/>
          </p:nvSpPr>
          <p:spPr>
            <a:xfrm>
              <a:off x="14336043" y="1923155"/>
              <a:ext cx="235924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>
                  <a:solidFill>
                    <a:srgbClr val="00B0F0"/>
                  </a:solidFill>
                </a:rPr>
                <a:t>For loop 2</a:t>
              </a:r>
              <a:endParaRPr lang="en-US" sz="2800" dirty="0">
                <a:solidFill>
                  <a:srgbClr val="00B0F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733927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Group 67"/>
          <p:cNvGrpSpPr/>
          <p:nvPr/>
        </p:nvGrpSpPr>
        <p:grpSpPr>
          <a:xfrm>
            <a:off x="865392" y="1521957"/>
            <a:ext cx="3908090" cy="3540331"/>
            <a:chOff x="865392" y="1521957"/>
            <a:chExt cx="3908090" cy="3540331"/>
          </a:xfrm>
        </p:grpSpPr>
        <p:sp>
          <p:nvSpPr>
            <p:cNvPr id="3" name="TextBox 2"/>
            <p:cNvSpPr txBox="1"/>
            <p:nvPr/>
          </p:nvSpPr>
          <p:spPr>
            <a:xfrm>
              <a:off x="1845026" y="1521957"/>
              <a:ext cx="2010630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/>
                <a:t>Enter loop</a:t>
              </a:r>
              <a:endParaRPr lang="en-US" dirty="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901071" y="2236045"/>
              <a:ext cx="1855550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Next iteration in loop</a:t>
              </a:r>
            </a:p>
          </p:txBody>
        </p:sp>
        <p:cxnSp>
          <p:nvCxnSpPr>
            <p:cNvPr id="7" name="Straight Arrow Connector 6"/>
            <p:cNvCxnSpPr/>
            <p:nvPr/>
          </p:nvCxnSpPr>
          <p:spPr>
            <a:xfrm>
              <a:off x="2828846" y="1813466"/>
              <a:ext cx="4282" cy="422579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Diamond 8"/>
            <p:cNvSpPr/>
            <p:nvPr/>
          </p:nvSpPr>
          <p:spPr>
            <a:xfrm>
              <a:off x="1983308" y="3300846"/>
              <a:ext cx="1734066" cy="663613"/>
            </a:xfrm>
            <a:prstGeom prst="diamond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Arrow Connector 9"/>
            <p:cNvCxnSpPr/>
            <p:nvPr/>
          </p:nvCxnSpPr>
          <p:spPr>
            <a:xfrm>
              <a:off x="2830987" y="2893240"/>
              <a:ext cx="4282" cy="422579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>
              <a:off x="2841685" y="3968078"/>
              <a:ext cx="4282" cy="422579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Elbow Connector 22"/>
            <p:cNvCxnSpPr>
              <a:endCxn id="5" idx="1"/>
            </p:cNvCxnSpPr>
            <p:nvPr/>
          </p:nvCxnSpPr>
          <p:spPr>
            <a:xfrm rot="16200000" flipV="1">
              <a:off x="1408796" y="3051486"/>
              <a:ext cx="1066788" cy="82237"/>
            </a:xfrm>
            <a:prstGeom prst="bentConnector4">
              <a:avLst>
                <a:gd name="adj1" fmla="val 567"/>
                <a:gd name="adj2" fmla="val 756026"/>
              </a:avLst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/>
          </p:nvSpPr>
          <p:spPr>
            <a:xfrm>
              <a:off x="2155571" y="3401819"/>
              <a:ext cx="1346549" cy="461665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FF0000"/>
                  </a:solidFill>
                </a:rPr>
                <a:t>Break?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2509107" y="3891952"/>
              <a:ext cx="1346549" cy="461665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True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984029" y="3571940"/>
              <a:ext cx="1346549" cy="461665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/>
                <a:t>False</a:t>
              </a:r>
              <a:endParaRPr lang="en-US" sz="2400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865392" y="4415957"/>
              <a:ext cx="3908090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u="sng" dirty="0"/>
                <a:t>Exit loop</a:t>
              </a:r>
              <a:r>
                <a:rPr lang="en-US" dirty="0"/>
                <a:t> : UP one level of indentation (next block or code OR enclosing loop)</a:t>
              </a:r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6944256" y="1545653"/>
            <a:ext cx="3130578" cy="3786302"/>
            <a:chOff x="6944256" y="1545653"/>
            <a:chExt cx="3130578" cy="3786302"/>
          </a:xfrm>
        </p:grpSpPr>
        <p:sp>
          <p:nvSpPr>
            <p:cNvPr id="40" name="TextBox 39"/>
            <p:cNvSpPr txBox="1"/>
            <p:nvPr/>
          </p:nvSpPr>
          <p:spPr>
            <a:xfrm>
              <a:off x="7977602" y="1545653"/>
              <a:ext cx="2010630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/>
                <a:t>Enter loop</a:t>
              </a:r>
              <a:endParaRPr lang="en-US" dirty="0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8033647" y="2259741"/>
              <a:ext cx="1855550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Next iteration in loop</a:t>
              </a:r>
            </a:p>
          </p:txBody>
        </p:sp>
        <p:cxnSp>
          <p:nvCxnSpPr>
            <p:cNvPr id="42" name="Straight Arrow Connector 41"/>
            <p:cNvCxnSpPr/>
            <p:nvPr/>
          </p:nvCxnSpPr>
          <p:spPr>
            <a:xfrm>
              <a:off x="8961422" y="1837162"/>
              <a:ext cx="4282" cy="422579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Diamond 42"/>
            <p:cNvSpPr/>
            <p:nvPr/>
          </p:nvSpPr>
          <p:spPr>
            <a:xfrm>
              <a:off x="8115884" y="3324542"/>
              <a:ext cx="1734066" cy="901286"/>
            </a:xfrm>
            <a:prstGeom prst="diamond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" name="Straight Arrow Connector 43"/>
            <p:cNvCxnSpPr/>
            <p:nvPr/>
          </p:nvCxnSpPr>
          <p:spPr>
            <a:xfrm>
              <a:off x="8963563" y="2916936"/>
              <a:ext cx="4282" cy="422579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Elbow Connector 45"/>
            <p:cNvCxnSpPr/>
            <p:nvPr/>
          </p:nvCxnSpPr>
          <p:spPr>
            <a:xfrm rot="16200000" flipV="1">
              <a:off x="7524573" y="3160131"/>
              <a:ext cx="1066788" cy="82237"/>
            </a:xfrm>
            <a:prstGeom prst="bentConnector4">
              <a:avLst>
                <a:gd name="adj1" fmla="val -2861"/>
                <a:gd name="adj2" fmla="val 1200789"/>
              </a:avLst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/>
            <p:cNvSpPr txBox="1"/>
            <p:nvPr/>
          </p:nvSpPr>
          <p:spPr>
            <a:xfrm>
              <a:off x="7982134" y="3546124"/>
              <a:ext cx="1971421" cy="461665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Continue?</a:t>
              </a:r>
              <a:endParaRPr lang="en-US" sz="2400" dirty="0">
                <a:solidFill>
                  <a:srgbClr val="FF0000"/>
                </a:solidFill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6944256" y="3717702"/>
              <a:ext cx="1346549" cy="461665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True</a:t>
              </a: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8728285" y="4239754"/>
              <a:ext cx="1346549" cy="461665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/>
                <a:t>False</a:t>
              </a:r>
              <a:endParaRPr lang="en-US" sz="2400" dirty="0"/>
            </a:p>
          </p:txBody>
        </p:sp>
        <p:cxnSp>
          <p:nvCxnSpPr>
            <p:cNvPr id="57" name="Straight Arrow Connector 56"/>
            <p:cNvCxnSpPr/>
            <p:nvPr/>
          </p:nvCxnSpPr>
          <p:spPr>
            <a:xfrm>
              <a:off x="8990093" y="4239754"/>
              <a:ext cx="4282" cy="422579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/>
            <p:cNvSpPr txBox="1"/>
            <p:nvPr/>
          </p:nvSpPr>
          <p:spPr>
            <a:xfrm>
              <a:off x="8033647" y="4685624"/>
              <a:ext cx="1976293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Do operations within loop</a:t>
              </a:r>
            </a:p>
          </p:txBody>
        </p:sp>
        <p:cxnSp>
          <p:nvCxnSpPr>
            <p:cNvPr id="60" name="Elbow Connector 59"/>
            <p:cNvCxnSpPr/>
            <p:nvPr/>
          </p:nvCxnSpPr>
          <p:spPr>
            <a:xfrm rot="16200000" flipV="1">
              <a:off x="6954035" y="3954933"/>
              <a:ext cx="1206017" cy="901696"/>
            </a:xfrm>
            <a:prstGeom prst="bentConnector3">
              <a:avLst>
                <a:gd name="adj1" fmla="val -1558"/>
              </a:avLst>
            </a:prstGeom>
            <a:ln w="50800"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01978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/>
          <p:cNvGrpSpPr/>
          <p:nvPr/>
        </p:nvGrpSpPr>
        <p:grpSpPr>
          <a:xfrm>
            <a:off x="1056282" y="673100"/>
            <a:ext cx="9248181" cy="6311900"/>
            <a:chOff x="1056282" y="673100"/>
            <a:chExt cx="9248181" cy="631190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28850" y="673100"/>
              <a:ext cx="7734300" cy="5511800"/>
            </a:xfrm>
            <a:prstGeom prst="rect">
              <a:avLst/>
            </a:prstGeom>
          </p:spPr>
        </p:pic>
        <p:sp>
          <p:nvSpPr>
            <p:cNvPr id="3" name="Rectangle 2"/>
            <p:cNvSpPr/>
            <p:nvPr/>
          </p:nvSpPr>
          <p:spPr>
            <a:xfrm>
              <a:off x="2228850" y="1041400"/>
              <a:ext cx="7734300" cy="51435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/>
            <p:cNvSpPr/>
            <p:nvPr/>
          </p:nvSpPr>
          <p:spPr>
            <a:xfrm>
              <a:off x="2228850" y="2184400"/>
              <a:ext cx="463550" cy="27178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9499600" y="2184400"/>
              <a:ext cx="463550" cy="27178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/>
            <p:cNvSpPr/>
            <p:nvPr/>
          </p:nvSpPr>
          <p:spPr>
            <a:xfrm>
              <a:off x="5556000" y="3003300"/>
              <a:ext cx="1080000" cy="10800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2222250" y="6489700"/>
              <a:ext cx="7734300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/>
            <p:nvPr/>
          </p:nvCxnSpPr>
          <p:spPr>
            <a:xfrm flipV="1">
              <a:off x="1562100" y="673100"/>
              <a:ext cx="0" cy="5511800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 flipH="1" flipV="1">
              <a:off x="9344026" y="2196850"/>
              <a:ext cx="0" cy="2717800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 flipV="1">
              <a:off x="1956496" y="2184400"/>
              <a:ext cx="19050" cy="4000500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 flipV="1">
              <a:off x="9499600" y="5067050"/>
              <a:ext cx="463550" cy="250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 flipV="1">
              <a:off x="2228850" y="5133975"/>
              <a:ext cx="3867150" cy="250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6096000" y="3613150"/>
              <a:ext cx="0" cy="1704975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rot="5400000" flipH="1">
              <a:off x="6941887" y="2760662"/>
              <a:ext cx="0" cy="1704975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>
              <a:off x="7410450" y="3613149"/>
              <a:ext cx="250" cy="2571750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H="1">
              <a:off x="2797176" y="2196848"/>
              <a:ext cx="6623050" cy="6352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/>
            <p:cNvSpPr txBox="1"/>
            <p:nvPr/>
          </p:nvSpPr>
          <p:spPr>
            <a:xfrm>
              <a:off x="5556000" y="6461780"/>
              <a:ext cx="11684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600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056282" y="2914400"/>
              <a:ext cx="615553" cy="1723947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pPr algn="ctr"/>
              <a:r>
                <a:rPr lang="en-US" sz="2800" dirty="0"/>
                <a:t>4</a:t>
              </a:r>
              <a:r>
                <a:rPr lang="en-US" sz="2800"/>
                <a:t>00</a:t>
              </a:r>
              <a:endParaRPr lang="en-US" sz="2800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8844360" y="2712701"/>
              <a:ext cx="615553" cy="1723947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pPr algn="ctr"/>
              <a:r>
                <a:rPr lang="en-US" sz="2800" dirty="0"/>
                <a:t>80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486645" y="2914400"/>
              <a:ext cx="615553" cy="1723947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pPr algn="ctr"/>
              <a:r>
                <a:rPr lang="en-US" sz="2800" dirty="0"/>
                <a:t>240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3493940" y="5067050"/>
              <a:ext cx="11684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300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7131176" y="4707015"/>
              <a:ext cx="11684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200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9136063" y="5093373"/>
              <a:ext cx="11684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/>
                <a:t>10</a:t>
              </a:r>
              <a:endParaRPr lang="en-US" sz="2800" dirty="0"/>
            </a:p>
          </p:txBody>
        </p:sp>
        <p:cxnSp>
          <p:nvCxnSpPr>
            <p:cNvPr id="37" name="Straight Arrow Connector 36"/>
            <p:cNvCxnSpPr/>
            <p:nvPr/>
          </p:nvCxnSpPr>
          <p:spPr>
            <a:xfrm flipH="1">
              <a:off x="6502079" y="2843967"/>
              <a:ext cx="325883" cy="35222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6577411" y="2464810"/>
              <a:ext cx="11684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/>
                <a:t>⌀40</a:t>
              </a:r>
              <a:endParaRPr lang="en-US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16621015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23900" y="1206500"/>
            <a:ext cx="37592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my_list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= []</a:t>
            </a: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for r in range(5):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	print(r)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	r = r + 2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	print</a:t>
            </a:r>
            <a:r>
              <a:rPr lang="mr-IN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mr-IN" dirty="0" err="1">
                <a:latin typeface="Courier" charset="0"/>
                <a:ea typeface="Courier" charset="0"/>
                <a:cs typeface="Courier" charset="0"/>
              </a:rPr>
              <a:t>r</a:t>
            </a:r>
            <a:r>
              <a:rPr lang="mr-IN" dirty="0">
                <a:latin typeface="Courier" charset="0"/>
                <a:ea typeface="Courier" charset="0"/>
                <a:cs typeface="Courier" charset="0"/>
              </a:rPr>
              <a:t>)</a:t>
            </a:r>
            <a:endParaRPr lang="en-GB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GB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GB" dirty="0" err="1">
                <a:latin typeface="Courier" charset="0"/>
                <a:ea typeface="Courier" charset="0"/>
                <a:cs typeface="Courier" charset="0"/>
              </a:rPr>
              <a:t>my_list.append</a:t>
            </a:r>
            <a:r>
              <a:rPr lang="mr-IN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mr-IN" dirty="0" err="1">
                <a:latin typeface="Courier" charset="0"/>
                <a:ea typeface="Courier" charset="0"/>
                <a:cs typeface="Courier" charset="0"/>
              </a:rPr>
              <a:t>r</a:t>
            </a:r>
            <a:r>
              <a:rPr lang="mr-IN" dirty="0">
                <a:latin typeface="Courier" charset="0"/>
                <a:ea typeface="Courier" charset="0"/>
                <a:cs typeface="Courier" charset="0"/>
              </a:rPr>
              <a:t>)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723900" y="3987800"/>
            <a:ext cx="6489700" cy="2052974"/>
            <a:chOff x="723900" y="3962400"/>
            <a:chExt cx="6489700" cy="2052974"/>
          </a:xfrm>
        </p:grpSpPr>
        <p:sp>
          <p:nvSpPr>
            <p:cNvPr id="3" name="TextBox 2"/>
            <p:cNvSpPr txBox="1"/>
            <p:nvPr/>
          </p:nvSpPr>
          <p:spPr>
            <a:xfrm>
              <a:off x="723900" y="3962400"/>
              <a:ext cx="3759200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my_list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 = []</a:t>
              </a:r>
            </a:p>
            <a:p>
              <a:endParaRPr lang="en-US" dirty="0">
                <a:latin typeface="Courier" charset="0"/>
                <a:ea typeface="Courier" charset="0"/>
                <a:cs typeface="Courier" charset="0"/>
              </a:endParaRPr>
            </a:p>
            <a:p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for r in range(5):</a:t>
              </a:r>
            </a:p>
            <a:p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	print(r)</a:t>
              </a:r>
            </a:p>
            <a:p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	r = r + 2</a:t>
              </a:r>
            </a:p>
            <a:p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	print</a:t>
              </a:r>
              <a:r>
                <a:rPr lang="mr-IN" dirty="0">
                  <a:latin typeface="Courier" charset="0"/>
                  <a:ea typeface="Courier" charset="0"/>
                  <a:cs typeface="Courier" charset="0"/>
                </a:rPr>
                <a:t>(</a:t>
              </a:r>
              <a:r>
                <a:rPr lang="mr-IN" dirty="0" err="1">
                  <a:latin typeface="Courier" charset="0"/>
                  <a:ea typeface="Courier" charset="0"/>
                  <a:cs typeface="Courier" charset="0"/>
                </a:rPr>
                <a:t>r</a:t>
              </a:r>
              <a:r>
                <a:rPr lang="mr-IN" dirty="0">
                  <a:latin typeface="Courier" charset="0"/>
                  <a:ea typeface="Courier" charset="0"/>
                  <a:cs typeface="Courier" charset="0"/>
                </a:rPr>
                <a:t>)</a:t>
              </a:r>
              <a:endParaRPr lang="en-GB" dirty="0">
                <a:latin typeface="Courier" charset="0"/>
                <a:ea typeface="Courier" charset="0"/>
                <a:cs typeface="Courier" charset="0"/>
              </a:endParaRPr>
            </a:p>
            <a:p>
              <a:r>
                <a:rPr lang="en-GB" dirty="0">
                  <a:latin typeface="Courier" charset="0"/>
                  <a:ea typeface="Courier" charset="0"/>
                  <a:cs typeface="Courier" charset="0"/>
                </a:rPr>
                <a:t>	</a:t>
              </a:r>
              <a:r>
                <a:rPr lang="en-GB" dirty="0" err="1">
                  <a:latin typeface="Courier" charset="0"/>
                  <a:ea typeface="Courier" charset="0"/>
                  <a:cs typeface="Courier" charset="0"/>
                </a:rPr>
                <a:t>my_list.append</a:t>
              </a:r>
              <a:r>
                <a:rPr lang="mr-IN" dirty="0">
                  <a:latin typeface="Courier" charset="0"/>
                  <a:ea typeface="Courier" charset="0"/>
                  <a:cs typeface="Courier" charset="0"/>
                </a:rPr>
                <a:t>(</a:t>
              </a:r>
              <a:r>
                <a:rPr lang="mr-IN" dirty="0" err="1">
                  <a:latin typeface="Courier" charset="0"/>
                  <a:ea typeface="Courier" charset="0"/>
                  <a:cs typeface="Courier" charset="0"/>
                </a:rPr>
                <a:t>r</a:t>
              </a:r>
              <a:r>
                <a:rPr lang="mr-IN" dirty="0">
                  <a:latin typeface="Courier" charset="0"/>
                  <a:ea typeface="Courier" charset="0"/>
                  <a:cs typeface="Courier" charset="0"/>
                </a:rPr>
                <a:t>)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 </a:t>
              </a:r>
            </a:p>
          </p:txBody>
        </p:sp>
        <p:sp>
          <p:nvSpPr>
            <p:cNvPr id="4" name="Rectangle 3"/>
            <p:cNvSpPr/>
            <p:nvPr/>
          </p:nvSpPr>
          <p:spPr>
            <a:xfrm>
              <a:off x="1701800" y="4873049"/>
              <a:ext cx="2476500" cy="1142325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ight Arrow 4"/>
            <p:cNvSpPr/>
            <p:nvPr/>
          </p:nvSpPr>
          <p:spPr>
            <a:xfrm>
              <a:off x="4178300" y="5241011"/>
              <a:ext cx="787400" cy="406400"/>
            </a:xfrm>
            <a:prstGeom prst="rightArrow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965700" y="5213378"/>
              <a:ext cx="22479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err="1">
                  <a:latin typeface="Courier" charset="0"/>
                  <a:ea typeface="Courier" charset="0"/>
                  <a:cs typeface="Courier" charset="0"/>
                </a:rPr>
                <a:t>my_function</a:t>
              </a:r>
              <a:endParaRPr lang="en-US" sz="2400" b="1" dirty="0">
                <a:latin typeface="Courier" charset="0"/>
                <a:ea typeface="Courier" charset="0"/>
                <a:cs typeface="Courier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7645400" y="1021833"/>
            <a:ext cx="3759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my_list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= []</a:t>
            </a: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for r in range(5):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GB" b="1" dirty="0" err="1">
                <a:latin typeface="Courier" charset="0"/>
                <a:ea typeface="Courier" charset="0"/>
                <a:cs typeface="Courier" charset="0"/>
              </a:rPr>
              <a:t>my_function</a:t>
            </a:r>
            <a:endParaRPr lang="en-US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848600" y="3237825"/>
            <a:ext cx="37592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my_list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= []</a:t>
            </a: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for r in range(5):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GB" b="1" dirty="0" err="1">
                <a:latin typeface="Courier" charset="0"/>
                <a:ea typeface="Courier" charset="0"/>
                <a:cs typeface="Courier" charset="0"/>
              </a:rPr>
              <a:t>my_function</a:t>
            </a:r>
            <a:endParaRPr lang="en-GB" b="1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GB" b="1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GB" b="1" dirty="0" err="1">
                <a:latin typeface="Courier" charset="0"/>
                <a:ea typeface="Courier" charset="0"/>
                <a:cs typeface="Courier" charset="0"/>
              </a:rPr>
              <a:t>my_function</a:t>
            </a:r>
            <a:endParaRPr lang="en-GB" b="1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GB" b="1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GB" b="1" dirty="0" err="1">
                <a:latin typeface="Courier" charset="0"/>
                <a:ea typeface="Courier" charset="0"/>
                <a:cs typeface="Courier" charset="0"/>
              </a:rPr>
              <a:t>my_function</a:t>
            </a:r>
            <a:endParaRPr lang="en-US" b="1" dirty="0">
              <a:latin typeface="Courier" charset="0"/>
              <a:ea typeface="Courier" charset="0"/>
              <a:cs typeface="Courier" charset="0"/>
            </a:endParaRPr>
          </a:p>
          <a:p>
            <a:endParaRPr lang="en-US" b="1" dirty="0">
              <a:latin typeface="Courier" charset="0"/>
              <a:ea typeface="Courier" charset="0"/>
              <a:cs typeface="Courier" charset="0"/>
            </a:endParaRPr>
          </a:p>
          <a:p>
            <a:endParaRPr lang="en-US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36178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/>
          <p:cNvGrpSpPr/>
          <p:nvPr/>
        </p:nvGrpSpPr>
        <p:grpSpPr>
          <a:xfrm>
            <a:off x="1851408" y="1099010"/>
            <a:ext cx="8165084" cy="3430185"/>
            <a:chOff x="1851408" y="1099010"/>
            <a:chExt cx="8165084" cy="3430185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943" t="41111" r="40656" b="40556"/>
            <a:stretch/>
          </p:blipFill>
          <p:spPr>
            <a:xfrm>
              <a:off x="3212098" y="2374900"/>
              <a:ext cx="5549900" cy="1888110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7184277" y="1099010"/>
              <a:ext cx="227532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2">
                      <a:lumMod val="75000"/>
                    </a:schemeClr>
                  </a:solidFill>
                </a:rPr>
                <a:t>3. () Parentheses, Input arguments</a:t>
              </a:r>
            </a:p>
          </p:txBody>
        </p:sp>
        <p:sp>
          <p:nvSpPr>
            <p:cNvPr id="13" name="Oval 12"/>
            <p:cNvSpPr/>
            <p:nvPr/>
          </p:nvSpPr>
          <p:spPr>
            <a:xfrm>
              <a:off x="3202553" y="2272460"/>
              <a:ext cx="540000" cy="540000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Connector 13"/>
            <p:cNvCxnSpPr/>
            <p:nvPr/>
          </p:nvCxnSpPr>
          <p:spPr>
            <a:xfrm flipH="1" flipV="1">
              <a:off x="2739112" y="1873031"/>
              <a:ext cx="537510" cy="501869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1851408" y="1302713"/>
              <a:ext cx="16616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1. Definition keyword</a:t>
              </a:r>
            </a:p>
          </p:txBody>
        </p:sp>
        <p:cxnSp>
          <p:nvCxnSpPr>
            <p:cNvPr id="17" name="Straight Connector 16"/>
            <p:cNvCxnSpPr/>
            <p:nvPr/>
          </p:nvCxnSpPr>
          <p:spPr>
            <a:xfrm flipV="1">
              <a:off x="4911030" y="1725585"/>
              <a:ext cx="0" cy="599381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4177526" y="1392781"/>
              <a:ext cx="22753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B0F0"/>
                  </a:solidFill>
                </a:rPr>
                <a:t>2. Function name</a:t>
              </a:r>
            </a:p>
          </p:txBody>
        </p:sp>
        <p:sp>
          <p:nvSpPr>
            <p:cNvPr id="19" name="Oval 18"/>
            <p:cNvSpPr/>
            <p:nvPr/>
          </p:nvSpPr>
          <p:spPr>
            <a:xfrm>
              <a:off x="6299123" y="2286866"/>
              <a:ext cx="815699" cy="540000"/>
            </a:xfrm>
            <a:prstGeom prst="ellipse">
              <a:avLst/>
            </a:pr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>
              <a:off x="7113039" y="2283966"/>
              <a:ext cx="142476" cy="540000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" name="Straight Connector 20"/>
            <p:cNvCxnSpPr/>
            <p:nvPr/>
          </p:nvCxnSpPr>
          <p:spPr>
            <a:xfrm flipV="1">
              <a:off x="6717890" y="1587500"/>
              <a:ext cx="468467" cy="689118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ounded Rectangle 22"/>
            <p:cNvSpPr/>
            <p:nvPr/>
          </p:nvSpPr>
          <p:spPr>
            <a:xfrm>
              <a:off x="3752098" y="2324966"/>
              <a:ext cx="2531247" cy="380134"/>
            </a:xfrm>
            <a:prstGeom prst="roundRect">
              <a:avLst/>
            </a:prstGeom>
            <a:noFill/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7741165" y="2335768"/>
              <a:ext cx="22753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B050"/>
                  </a:solidFill>
                </a:rPr>
                <a:t>4. Colon</a:t>
              </a:r>
            </a:p>
          </p:txBody>
        </p:sp>
        <p:cxnSp>
          <p:nvCxnSpPr>
            <p:cNvPr id="26" name="Straight Connector 25"/>
            <p:cNvCxnSpPr/>
            <p:nvPr/>
          </p:nvCxnSpPr>
          <p:spPr>
            <a:xfrm>
              <a:off x="7256554" y="2539096"/>
              <a:ext cx="504457" cy="2560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Rounded Rectangle 26"/>
            <p:cNvSpPr/>
            <p:nvPr/>
          </p:nvSpPr>
          <p:spPr>
            <a:xfrm>
              <a:off x="3752098" y="2697319"/>
              <a:ext cx="5009900" cy="756206"/>
            </a:xfrm>
            <a:prstGeom prst="roundRect">
              <a:avLst/>
            </a:prstGeom>
            <a:noFill/>
            <a:ln w="28575">
              <a:solidFill>
                <a:srgbClr val="9420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00"/>
                </a:solidFill>
              </a:endParaRPr>
            </a:p>
          </p:txBody>
        </p:sp>
        <p:sp>
          <p:nvSpPr>
            <p:cNvPr id="28" name="Left Brace 27"/>
            <p:cNvSpPr/>
            <p:nvPr/>
          </p:nvSpPr>
          <p:spPr>
            <a:xfrm>
              <a:off x="3481954" y="3538236"/>
              <a:ext cx="260600" cy="326520"/>
            </a:xfrm>
            <a:prstGeom prst="leftBrac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143970" y="3495424"/>
              <a:ext cx="16081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B050"/>
                  </a:solidFill>
                </a:rPr>
                <a:t>6. Body code</a:t>
              </a:r>
            </a:p>
          </p:txBody>
        </p:sp>
        <p:sp>
          <p:nvSpPr>
            <p:cNvPr id="30" name="Left Brace 29"/>
            <p:cNvSpPr/>
            <p:nvPr/>
          </p:nvSpPr>
          <p:spPr>
            <a:xfrm>
              <a:off x="3481954" y="3882864"/>
              <a:ext cx="260600" cy="326520"/>
            </a:xfrm>
            <a:prstGeom prst="leftBrace">
              <a:avLst/>
            </a:prstGeom>
            <a:ln w="28575">
              <a:solidFill>
                <a:srgbClr val="FF4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2489545" y="3864756"/>
              <a:ext cx="15985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40FF"/>
                  </a:solidFill>
                </a:rPr>
                <a:t>7. Return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7026745" y="3882864"/>
              <a:ext cx="227532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942092"/>
                  </a:solidFill>
                </a:rPr>
                <a:t>5. Documentation string “</a:t>
              </a:r>
              <a:r>
                <a:rPr lang="en-US" dirty="0" err="1">
                  <a:solidFill>
                    <a:srgbClr val="942092"/>
                  </a:solidFill>
                </a:rPr>
                <a:t>docstring</a:t>
              </a:r>
              <a:r>
                <a:rPr lang="en-US" dirty="0">
                  <a:solidFill>
                    <a:srgbClr val="942092"/>
                  </a:solidFill>
                </a:rPr>
                <a:t>”</a:t>
              </a:r>
            </a:p>
          </p:txBody>
        </p:sp>
        <p:cxnSp>
          <p:nvCxnSpPr>
            <p:cNvPr id="33" name="Straight Connector 32"/>
            <p:cNvCxnSpPr/>
            <p:nvPr/>
          </p:nvCxnSpPr>
          <p:spPr>
            <a:xfrm>
              <a:off x="6816345" y="3475756"/>
              <a:ext cx="305471" cy="451479"/>
            </a:xfrm>
            <a:prstGeom prst="line">
              <a:avLst/>
            </a:prstGeom>
            <a:ln w="28575">
              <a:solidFill>
                <a:srgbClr val="94209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353138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6449575" y="2199121"/>
            <a:ext cx="22753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3. () Parentheses, Input arguments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96543" y="3085040"/>
            <a:ext cx="2275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4. Colon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634248" y="3074629"/>
            <a:ext cx="3759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def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my_function</a:t>
            </a:r>
            <a:r>
              <a:rPr lang="mr-IN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mr-IN" dirty="0" err="1">
                <a:latin typeface="Courier" charset="0"/>
                <a:ea typeface="Courier" charset="0"/>
                <a:cs typeface="Courier" charset="0"/>
              </a:rPr>
              <a:t>r</a:t>
            </a:r>
            <a:r>
              <a:rPr lang="mr-IN" dirty="0">
                <a:latin typeface="Courier" charset="0"/>
                <a:ea typeface="Courier" charset="0"/>
                <a:cs typeface="Courier" charset="0"/>
              </a:rPr>
              <a:t>)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: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	print(r)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	r = r + 2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	print</a:t>
            </a:r>
            <a:r>
              <a:rPr lang="mr-IN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mr-IN" dirty="0" err="1">
                <a:latin typeface="Courier" charset="0"/>
                <a:ea typeface="Courier" charset="0"/>
                <a:cs typeface="Courier" charset="0"/>
              </a:rPr>
              <a:t>r</a:t>
            </a:r>
            <a:r>
              <a:rPr lang="mr-IN" dirty="0">
                <a:latin typeface="Courier" charset="0"/>
                <a:ea typeface="Courier" charset="0"/>
                <a:cs typeface="Courier" charset="0"/>
              </a:rPr>
              <a:t>)</a:t>
            </a:r>
            <a:endParaRPr lang="en-GB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GB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GB" dirty="0" err="1">
                <a:latin typeface="Courier" charset="0"/>
                <a:ea typeface="Courier" charset="0"/>
                <a:cs typeface="Courier" charset="0"/>
              </a:rPr>
              <a:t>my_list.append</a:t>
            </a:r>
            <a:r>
              <a:rPr lang="mr-IN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mr-IN" dirty="0" err="1">
                <a:latin typeface="Courier" charset="0"/>
                <a:ea typeface="Courier" charset="0"/>
                <a:cs typeface="Courier" charset="0"/>
              </a:rPr>
              <a:t>r</a:t>
            </a:r>
            <a:r>
              <a:rPr lang="mr-IN" dirty="0">
                <a:latin typeface="Courier" charset="0"/>
                <a:ea typeface="Courier" charset="0"/>
                <a:cs typeface="Courier" charset="0"/>
              </a:rPr>
              <a:t>)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</a:p>
        </p:txBody>
      </p:sp>
      <p:sp>
        <p:nvSpPr>
          <p:cNvPr id="10" name="Oval 9"/>
          <p:cNvSpPr/>
          <p:nvPr/>
        </p:nvSpPr>
        <p:spPr>
          <a:xfrm>
            <a:off x="3634248" y="2989007"/>
            <a:ext cx="540000" cy="5400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/>
          <p:cNvCxnSpPr>
            <a:stCxn id="10" idx="1"/>
          </p:cNvCxnSpPr>
          <p:nvPr/>
        </p:nvCxnSpPr>
        <p:spPr>
          <a:xfrm flipH="1" flipV="1">
            <a:off x="3175819" y="2566219"/>
            <a:ext cx="537510" cy="50186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242596" y="1976700"/>
            <a:ext cx="16616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1. Definition keyword</a:t>
            </a:r>
          </a:p>
        </p:txBody>
      </p:sp>
      <p:sp>
        <p:nvSpPr>
          <p:cNvPr id="14" name="Oval 13"/>
          <p:cNvSpPr/>
          <p:nvPr/>
        </p:nvSpPr>
        <p:spPr>
          <a:xfrm>
            <a:off x="4241412" y="3037781"/>
            <a:ext cx="1542436" cy="442451"/>
          </a:xfrm>
          <a:prstGeom prst="ellipse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/>
          <p:cNvCxnSpPr>
            <a:stCxn id="14" idx="0"/>
          </p:cNvCxnSpPr>
          <p:nvPr/>
        </p:nvCxnSpPr>
        <p:spPr>
          <a:xfrm flipV="1">
            <a:off x="5012630" y="2438400"/>
            <a:ext cx="0" cy="599381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4174248" y="2135319"/>
            <a:ext cx="2275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2. Function name</a:t>
            </a:r>
          </a:p>
        </p:txBody>
      </p:sp>
      <p:sp>
        <p:nvSpPr>
          <p:cNvPr id="18" name="Oval 17"/>
          <p:cNvSpPr/>
          <p:nvPr/>
        </p:nvSpPr>
        <p:spPr>
          <a:xfrm>
            <a:off x="5783848" y="2989007"/>
            <a:ext cx="385608" cy="540000"/>
          </a:xfrm>
          <a:prstGeom prst="ellipse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6169456" y="2987846"/>
            <a:ext cx="142476" cy="540000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5981108" y="2438400"/>
            <a:ext cx="468467" cy="549447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6311932" y="3288368"/>
            <a:ext cx="504457" cy="256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Left Brace 27"/>
          <p:cNvSpPr/>
          <p:nvPr/>
        </p:nvSpPr>
        <p:spPr>
          <a:xfrm>
            <a:off x="4312011" y="3486773"/>
            <a:ext cx="281427" cy="1071725"/>
          </a:xfrm>
          <a:prstGeom prst="leftBrac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2983573" y="3813293"/>
            <a:ext cx="15985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5. Body code</a:t>
            </a:r>
          </a:p>
        </p:txBody>
      </p:sp>
    </p:spTree>
    <p:extLst>
      <p:ext uri="{BB962C8B-B14F-4D97-AF65-F5344CB8AC3E}">
        <p14:creationId xmlns:p14="http://schemas.microsoft.com/office/powerpoint/2010/main" val="2216205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4050892" y="540775"/>
            <a:ext cx="4026308" cy="4259825"/>
            <a:chOff x="4050892" y="540775"/>
            <a:chExt cx="4026308" cy="4259825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02100" y="2044700"/>
              <a:ext cx="3975100" cy="2755900"/>
            </a:xfrm>
            <a:prstGeom prst="rect">
              <a:avLst/>
            </a:prstGeom>
          </p:spPr>
        </p:pic>
        <p:sp>
          <p:nvSpPr>
            <p:cNvPr id="3" name="Up Arrow 2"/>
            <p:cNvSpPr/>
            <p:nvPr/>
          </p:nvSpPr>
          <p:spPr>
            <a:xfrm rot="8795661">
              <a:off x="4050892" y="540775"/>
              <a:ext cx="1199536" cy="1995948"/>
            </a:xfrm>
            <a:prstGeom prst="upArrow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Oval 3"/>
            <p:cNvSpPr/>
            <p:nvPr/>
          </p:nvSpPr>
          <p:spPr>
            <a:xfrm>
              <a:off x="5063613" y="2320413"/>
              <a:ext cx="540000" cy="540000"/>
            </a:xfrm>
            <a:prstGeom prst="ellipse">
              <a:avLst/>
            </a:prstGeom>
            <a:noFill/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942950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8900" y="889000"/>
            <a:ext cx="69342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4977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114A97B1-01F5-1645-E603-FA7C12B30F19}"/>
              </a:ext>
            </a:extLst>
          </p:cNvPr>
          <p:cNvGrpSpPr/>
          <p:nvPr/>
        </p:nvGrpSpPr>
        <p:grpSpPr>
          <a:xfrm>
            <a:off x="365071" y="0"/>
            <a:ext cx="7441929" cy="6826685"/>
            <a:chOff x="365071" y="0"/>
            <a:chExt cx="7441929" cy="6826685"/>
          </a:xfrm>
        </p:grpSpPr>
        <p:grpSp>
          <p:nvGrpSpPr>
            <p:cNvPr id="2" name="Group 1"/>
            <p:cNvGrpSpPr/>
            <p:nvPr/>
          </p:nvGrpSpPr>
          <p:grpSpPr>
            <a:xfrm>
              <a:off x="365071" y="0"/>
              <a:ext cx="7441929" cy="6534298"/>
              <a:chOff x="5243316" y="586409"/>
              <a:chExt cx="7441929" cy="6534298"/>
            </a:xfrm>
          </p:grpSpPr>
          <p:grpSp>
            <p:nvGrpSpPr>
              <p:cNvPr id="3" name="Group 2"/>
              <p:cNvGrpSpPr/>
              <p:nvPr/>
            </p:nvGrpSpPr>
            <p:grpSpPr>
              <a:xfrm>
                <a:off x="5243316" y="586409"/>
                <a:ext cx="3875237" cy="3998117"/>
                <a:chOff x="1211893" y="586409"/>
                <a:chExt cx="3875237" cy="3998117"/>
              </a:xfrm>
            </p:grpSpPr>
            <p:sp>
              <p:nvSpPr>
                <p:cNvPr id="13" name="Diamond 12"/>
                <p:cNvSpPr/>
                <p:nvPr/>
              </p:nvSpPr>
              <p:spPr>
                <a:xfrm>
                  <a:off x="1211893" y="1791222"/>
                  <a:ext cx="2893512" cy="1553227"/>
                </a:xfrm>
                <a:prstGeom prst="diamond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" name="TextBox 13"/>
                <p:cNvSpPr txBox="1"/>
                <p:nvPr/>
              </p:nvSpPr>
              <p:spPr>
                <a:xfrm>
                  <a:off x="1985372" y="586409"/>
                  <a:ext cx="1346549" cy="584775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200" dirty="0"/>
                    <a:t>Input</a:t>
                  </a:r>
                </a:p>
              </p:txBody>
            </p:sp>
            <p:sp>
              <p:nvSpPr>
                <p:cNvPr id="15" name="TextBox 14"/>
                <p:cNvSpPr txBox="1"/>
                <p:nvPr/>
              </p:nvSpPr>
              <p:spPr>
                <a:xfrm>
                  <a:off x="1421700" y="1872651"/>
                  <a:ext cx="2473891" cy="1077218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200" b="1" dirty="0">
                      <a:solidFill>
                        <a:schemeClr val="accent2"/>
                      </a:solidFill>
                    </a:rPr>
                    <a:t>if</a:t>
                  </a:r>
                  <a:r>
                    <a:rPr lang="en-US" sz="3200" dirty="0"/>
                    <a:t> </a:t>
                  </a:r>
                </a:p>
                <a:p>
                  <a:pPr algn="ctr"/>
                  <a:r>
                    <a:rPr lang="en-US" sz="3200" dirty="0"/>
                    <a:t>conditional</a:t>
                  </a:r>
                </a:p>
              </p:txBody>
            </p:sp>
            <p:sp>
              <p:nvSpPr>
                <p:cNvPr id="16" name="TextBox 15"/>
                <p:cNvSpPr txBox="1"/>
                <p:nvPr/>
              </p:nvSpPr>
              <p:spPr>
                <a:xfrm>
                  <a:off x="1703538" y="3999751"/>
                  <a:ext cx="1910219" cy="584775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200" dirty="0"/>
                    <a:t>Do this</a:t>
                  </a:r>
                </a:p>
              </p:txBody>
            </p:sp>
            <p:cxnSp>
              <p:nvCxnSpPr>
                <p:cNvPr id="17" name="Straight Arrow Connector 16"/>
                <p:cNvCxnSpPr/>
                <p:nvPr/>
              </p:nvCxnSpPr>
              <p:spPr>
                <a:xfrm>
                  <a:off x="2658647" y="1171184"/>
                  <a:ext cx="2" cy="620038"/>
                </a:xfrm>
                <a:prstGeom prst="straightConnector1">
                  <a:avLst/>
                </a:prstGeom>
                <a:ln w="508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Straight Arrow Connector 17"/>
                <p:cNvCxnSpPr/>
                <p:nvPr/>
              </p:nvCxnSpPr>
              <p:spPr>
                <a:xfrm>
                  <a:off x="2658646" y="3379713"/>
                  <a:ext cx="2" cy="620038"/>
                </a:xfrm>
                <a:prstGeom prst="straightConnector1">
                  <a:avLst/>
                </a:prstGeom>
                <a:ln w="508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" name="TextBox 18"/>
                <p:cNvSpPr txBox="1"/>
                <p:nvPr/>
              </p:nvSpPr>
              <p:spPr>
                <a:xfrm>
                  <a:off x="1453601" y="3289012"/>
                  <a:ext cx="1346549" cy="584775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200" dirty="0"/>
                    <a:t>True</a:t>
                  </a:r>
                </a:p>
              </p:txBody>
            </p:sp>
            <p:sp>
              <p:nvSpPr>
                <p:cNvPr id="20" name="TextBox 19"/>
                <p:cNvSpPr txBox="1"/>
                <p:nvPr/>
              </p:nvSpPr>
              <p:spPr>
                <a:xfrm>
                  <a:off x="3740581" y="1936675"/>
                  <a:ext cx="1346549" cy="584775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200" dirty="0"/>
                    <a:t>False</a:t>
                  </a:r>
                </a:p>
              </p:txBody>
            </p:sp>
          </p:grpSp>
          <p:sp>
            <p:nvSpPr>
              <p:cNvPr id="4" name="Diamond 3"/>
              <p:cNvSpPr/>
              <p:nvPr/>
            </p:nvSpPr>
            <p:spPr>
              <a:xfrm>
                <a:off x="8319627" y="3379713"/>
                <a:ext cx="2893512" cy="1553227"/>
              </a:xfrm>
              <a:prstGeom prst="diamond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TextBox 5"/>
              <p:cNvSpPr txBox="1"/>
              <p:nvPr/>
            </p:nvSpPr>
            <p:spPr>
              <a:xfrm>
                <a:off x="8811272" y="5588242"/>
                <a:ext cx="1910219" cy="584775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dirty="0"/>
                  <a:t>Do that</a:t>
                </a:r>
              </a:p>
            </p:txBody>
          </p:sp>
          <p:cxnSp>
            <p:nvCxnSpPr>
              <p:cNvPr id="7" name="Straight Arrow Connector 6"/>
              <p:cNvCxnSpPr/>
              <p:nvPr/>
            </p:nvCxnSpPr>
            <p:spPr>
              <a:xfrm>
                <a:off x="9766380" y="4968204"/>
                <a:ext cx="2" cy="620038"/>
              </a:xfrm>
              <a:prstGeom prst="straightConnector1">
                <a:avLst/>
              </a:prstGeom>
              <a:ln w="508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TextBox 7"/>
              <p:cNvSpPr txBox="1"/>
              <p:nvPr/>
            </p:nvSpPr>
            <p:spPr>
              <a:xfrm>
                <a:off x="8628469" y="4901462"/>
                <a:ext cx="1346549" cy="584775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/>
                  <a:t>True</a:t>
                </a:r>
                <a:endParaRPr lang="en-US" sz="3200" dirty="0"/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11338696" y="3575782"/>
                <a:ext cx="1346549" cy="584775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dirty="0"/>
                  <a:t>False</a:t>
                </a:r>
              </a:p>
            </p:txBody>
          </p:sp>
          <p:cxnSp>
            <p:nvCxnSpPr>
              <p:cNvPr id="10" name="Elbow Connector 9"/>
              <p:cNvCxnSpPr/>
              <p:nvPr/>
            </p:nvCxnSpPr>
            <p:spPr>
              <a:xfrm>
                <a:off x="8136828" y="2567836"/>
                <a:ext cx="1629555" cy="811877"/>
              </a:xfrm>
              <a:prstGeom prst="bentConnector2">
                <a:avLst/>
              </a:prstGeom>
              <a:ln w="508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Elbow Connector 10"/>
              <p:cNvCxnSpPr>
                <a:cxnSpLocks/>
                <a:stCxn id="4" idx="3"/>
                <a:endCxn id="21" idx="3"/>
              </p:cNvCxnSpPr>
              <p:nvPr/>
            </p:nvCxnSpPr>
            <p:spPr>
              <a:xfrm flipH="1">
                <a:off x="11195497" y="4156327"/>
                <a:ext cx="17642" cy="2964380"/>
              </a:xfrm>
              <a:prstGeom prst="bentConnector3">
                <a:avLst>
                  <a:gd name="adj1" fmla="val -8617912"/>
                </a:avLst>
              </a:prstGeom>
              <a:ln w="508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TextBox 20"/>
            <p:cNvSpPr txBox="1"/>
            <p:nvPr/>
          </p:nvSpPr>
          <p:spPr>
            <a:xfrm>
              <a:off x="3567033" y="6241910"/>
              <a:ext cx="2750219" cy="584775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/>
                <a:t>Further code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882A083-1681-E1AA-457E-6B24AA703577}"/>
                </a:ext>
              </a:extLst>
            </p:cNvPr>
            <p:cNvSpPr txBox="1"/>
            <p:nvPr/>
          </p:nvSpPr>
          <p:spPr>
            <a:xfrm>
              <a:off x="3651189" y="2920899"/>
              <a:ext cx="2473891" cy="1077218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 err="1">
                  <a:solidFill>
                    <a:schemeClr val="accent2"/>
                  </a:solidFill>
                </a:rPr>
                <a:t>elif</a:t>
              </a:r>
              <a:r>
                <a:rPr lang="en-US" sz="3200" b="1" dirty="0">
                  <a:solidFill>
                    <a:schemeClr val="accent2"/>
                  </a:solidFill>
                </a:rPr>
                <a:t> </a:t>
              </a:r>
            </a:p>
            <a:p>
              <a:pPr algn="ctr"/>
              <a:r>
                <a:rPr lang="en-US" sz="3200" dirty="0"/>
                <a:t>conditional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702FC89C-B84F-006D-AD96-E9F11ECB2954}"/>
                </a:ext>
              </a:extLst>
            </p:cNvPr>
            <p:cNvCxnSpPr/>
            <p:nvPr/>
          </p:nvCxnSpPr>
          <p:spPr>
            <a:xfrm>
              <a:off x="4946816" y="5621872"/>
              <a:ext cx="2" cy="620038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Elbow Connector 31">
              <a:extLst>
                <a:ext uri="{FF2B5EF4-FFF2-40B4-BE49-F238E27FC236}">
                  <a16:creationId xmlns:a16="http://schemas.microsoft.com/office/drawing/2014/main" id="{564FFAF4-C6CD-68B6-A0A8-F105B1EEA893}"/>
                </a:ext>
              </a:extLst>
            </p:cNvPr>
            <p:cNvCxnSpPr>
              <a:cxnSpLocks/>
              <a:endCxn id="21" idx="1"/>
            </p:cNvCxnSpPr>
            <p:nvPr/>
          </p:nvCxnSpPr>
          <p:spPr>
            <a:xfrm rot="16200000" flipH="1">
              <a:off x="1458689" y="4425954"/>
              <a:ext cx="2461478" cy="1755210"/>
            </a:xfrm>
            <a:prstGeom prst="bentConnector2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839256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6629400" y="455880"/>
            <a:ext cx="4495800" cy="5224165"/>
            <a:chOff x="6629400" y="455880"/>
            <a:chExt cx="4495800" cy="5224165"/>
          </a:xfrm>
        </p:grpSpPr>
        <p:grpSp>
          <p:nvGrpSpPr>
            <p:cNvPr id="6" name="Group 5"/>
            <p:cNvGrpSpPr/>
            <p:nvPr/>
          </p:nvGrpSpPr>
          <p:grpSpPr>
            <a:xfrm>
              <a:off x="6629400" y="455880"/>
              <a:ext cx="4495800" cy="5224165"/>
              <a:chOff x="5067300" y="744835"/>
              <a:chExt cx="4495800" cy="5224165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 rotWithShape="1">
              <a:blip r:embed="rId2"/>
              <a:srcRect l="45604" t="6250" r="1"/>
              <a:stretch/>
            </p:blipFill>
            <p:spPr>
              <a:xfrm>
                <a:off x="5791200" y="1206500"/>
                <a:ext cx="3771900" cy="4762500"/>
              </a:xfrm>
              <a:prstGeom prst="rect">
                <a:avLst/>
              </a:prstGeom>
            </p:spPr>
          </p:pic>
          <p:sp>
            <p:nvSpPr>
              <p:cNvPr id="3" name="TextBox 2"/>
              <p:cNvSpPr txBox="1"/>
              <p:nvPr/>
            </p:nvSpPr>
            <p:spPr>
              <a:xfrm>
                <a:off x="6010275" y="4010055"/>
                <a:ext cx="1346200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 err="1"/>
                  <a:t>pygame</a:t>
                </a:r>
                <a:endParaRPr lang="en-US" sz="2000" dirty="0"/>
              </a:p>
            </p:txBody>
          </p:sp>
          <p:sp>
            <p:nvSpPr>
              <p:cNvPr id="4" name="TextBox 3"/>
              <p:cNvSpPr txBox="1"/>
              <p:nvPr/>
            </p:nvSpPr>
            <p:spPr>
              <a:xfrm>
                <a:off x="6388100" y="5568890"/>
                <a:ext cx="1422400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 err="1"/>
                  <a:t>display.py</a:t>
                </a:r>
                <a:endParaRPr lang="en-US" sz="2000" dirty="0"/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5067300" y="744835"/>
                <a:ext cx="188595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home folder</a:t>
                </a:r>
              </a:p>
            </p:txBody>
          </p:sp>
        </p:grpSp>
        <p:sp>
          <p:nvSpPr>
            <p:cNvPr id="14" name="TextBox 13"/>
            <p:cNvSpPr txBox="1"/>
            <p:nvPr/>
          </p:nvSpPr>
          <p:spPr>
            <a:xfrm>
              <a:off x="7572375" y="2209920"/>
              <a:ext cx="2451100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err="1"/>
                <a:t>site_packages</a:t>
              </a:r>
              <a:endParaRPr lang="en-US" sz="1600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797925" y="3714149"/>
              <a:ext cx="1346200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/>
                <a:t>matplotlib</a:t>
              </a:r>
              <a:endParaRPr lang="en-US" sz="2000" dirty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1346200" y="455880"/>
            <a:ext cx="4495800" cy="5233660"/>
            <a:chOff x="1346200" y="455880"/>
            <a:chExt cx="4495800" cy="523366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2"/>
            <a:srcRect l="45604" t="6250" r="1"/>
            <a:stretch/>
          </p:blipFill>
          <p:spPr>
            <a:xfrm>
              <a:off x="2070100" y="917545"/>
              <a:ext cx="3771900" cy="4762500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2289175" y="3702110"/>
              <a:ext cx="1346200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err="1"/>
                <a:t>numpy</a:t>
              </a:r>
              <a:endParaRPr lang="en-US" sz="200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667000" y="5279935"/>
              <a:ext cx="1422400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err="1"/>
                <a:t>linalg.py</a:t>
              </a:r>
              <a:endParaRPr lang="en-US" sz="2000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346200" y="455880"/>
              <a:ext cx="18859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home folder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289175" y="2209920"/>
              <a:ext cx="2451100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err="1"/>
                <a:t>site_packages</a:t>
              </a:r>
              <a:endParaRPr lang="en-US" sz="16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575050" y="3721100"/>
              <a:ext cx="1346200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/>
                <a:t>matplotlib</a:t>
              </a:r>
              <a:endParaRPr lang="en-US" sz="20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358900" y="5289430"/>
              <a:ext cx="1422400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__</a:t>
              </a:r>
              <a:r>
                <a:rPr lang="en-US" sz="2000" dirty="0" err="1"/>
                <a:t>init</a:t>
              </a:r>
              <a:r>
                <a:rPr lang="en-US" sz="2000" dirty="0"/>
                <a:t>__.</a:t>
              </a:r>
              <a:r>
                <a:rPr lang="en-US" sz="2000" dirty="0" err="1"/>
                <a:t>py</a:t>
              </a:r>
              <a:endParaRPr 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138535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45604" t="6250" r="1" b="30686"/>
          <a:stretch/>
        </p:blipFill>
        <p:spPr>
          <a:xfrm>
            <a:off x="862131" y="841345"/>
            <a:ext cx="3771900" cy="320366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081206" y="3625910"/>
            <a:ext cx="1346200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library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38231" y="379680"/>
            <a:ext cx="1885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home folder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81206" y="2133720"/>
            <a:ext cx="2451100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/>
              <a:t>site_packages</a:t>
            </a:r>
            <a:endParaRPr lang="en-US" sz="1600" dirty="0"/>
          </a:p>
        </p:txBody>
      </p:sp>
      <p:sp>
        <p:nvSpPr>
          <p:cNvPr id="16" name="TextBox 15"/>
          <p:cNvSpPr txBox="1"/>
          <p:nvPr/>
        </p:nvSpPr>
        <p:spPr>
          <a:xfrm>
            <a:off x="2367081" y="3644900"/>
            <a:ext cx="1346200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project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2"/>
          <a:srcRect l="45604" t="67188" r="27657"/>
          <a:stretch/>
        </p:blipFill>
        <p:spPr>
          <a:xfrm>
            <a:off x="1046182" y="4002685"/>
            <a:ext cx="1416247" cy="1273144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/>
          <a:srcRect l="45604" t="67188" r="27657"/>
          <a:stretch/>
        </p:blipFill>
        <p:spPr>
          <a:xfrm>
            <a:off x="2411629" y="4045010"/>
            <a:ext cx="1416247" cy="127314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136192" y="4984931"/>
            <a:ext cx="430887" cy="1173514"/>
          </a:xfrm>
          <a:prstGeom prst="rect">
            <a:avLst/>
          </a:prstGeom>
          <a:solidFill>
            <a:schemeClr val="bg1"/>
          </a:solidFill>
        </p:spPr>
        <p:txBody>
          <a:bodyPr vert="vert270" wrap="square" rtlCol="0">
            <a:spAutoFit/>
          </a:bodyPr>
          <a:lstStyle/>
          <a:p>
            <a:pPr algn="ctr"/>
            <a:r>
              <a:rPr lang="en-US" sz="1600" dirty="0"/>
              <a:t>my_func1.py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808737" y="4984931"/>
            <a:ext cx="430887" cy="1173514"/>
          </a:xfrm>
          <a:prstGeom prst="rect">
            <a:avLst/>
          </a:prstGeom>
          <a:solidFill>
            <a:schemeClr val="bg1"/>
          </a:solidFill>
        </p:spPr>
        <p:txBody>
          <a:bodyPr vert="vert270" wrap="square" rtlCol="0">
            <a:spAutoFit/>
          </a:bodyPr>
          <a:lstStyle/>
          <a:p>
            <a:pPr algn="ctr"/>
            <a:r>
              <a:rPr lang="en-US" sz="1600" dirty="0"/>
              <a:t>my_func2.py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2477036" y="5085137"/>
            <a:ext cx="430887" cy="1181604"/>
          </a:xfrm>
          <a:prstGeom prst="rect">
            <a:avLst/>
          </a:prstGeom>
          <a:solidFill>
            <a:schemeClr val="bg1"/>
          </a:solidFill>
        </p:spPr>
        <p:txBody>
          <a:bodyPr vert="vert270" wrap="square" rtlCol="0">
            <a:spAutoFit/>
          </a:bodyPr>
          <a:lstStyle/>
          <a:p>
            <a:pPr algn="ctr"/>
            <a:r>
              <a:rPr lang="en-US" sz="1600"/>
              <a:t>my_func1.py</a:t>
            </a:r>
            <a:endParaRPr lang="en-US" sz="1600" dirty="0"/>
          </a:p>
        </p:txBody>
      </p:sp>
      <p:sp>
        <p:nvSpPr>
          <p:cNvPr id="29" name="TextBox 28"/>
          <p:cNvSpPr txBox="1"/>
          <p:nvPr/>
        </p:nvSpPr>
        <p:spPr>
          <a:xfrm>
            <a:off x="3209369" y="5017966"/>
            <a:ext cx="430887" cy="1140479"/>
          </a:xfrm>
          <a:prstGeom prst="rect">
            <a:avLst/>
          </a:prstGeom>
          <a:solidFill>
            <a:schemeClr val="bg1"/>
          </a:solidFill>
        </p:spPr>
        <p:txBody>
          <a:bodyPr vert="vert270" wrap="square" rtlCol="0">
            <a:spAutoFit/>
          </a:bodyPr>
          <a:lstStyle/>
          <a:p>
            <a:pPr algn="ctr"/>
            <a:r>
              <a:rPr lang="en-US" sz="1600" dirty="0" err="1"/>
              <a:t>program.py</a:t>
            </a:r>
            <a:endParaRPr lang="en-US" sz="1600" dirty="0"/>
          </a:p>
        </p:txBody>
      </p:sp>
      <p:grpSp>
        <p:nvGrpSpPr>
          <p:cNvPr id="36" name="Group 35"/>
          <p:cNvGrpSpPr/>
          <p:nvPr/>
        </p:nvGrpSpPr>
        <p:grpSpPr>
          <a:xfrm>
            <a:off x="4218185" y="2979211"/>
            <a:ext cx="7993978" cy="1654020"/>
            <a:chOff x="5497333" y="2548474"/>
            <a:chExt cx="7993978" cy="1654020"/>
          </a:xfrm>
        </p:grpSpPr>
        <p:sp>
          <p:nvSpPr>
            <p:cNvPr id="7" name="TextBox 6"/>
            <p:cNvSpPr txBox="1"/>
            <p:nvPr/>
          </p:nvSpPr>
          <p:spPr>
            <a:xfrm>
              <a:off x="6838950" y="2548474"/>
              <a:ext cx="2247900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my_functions.py</a:t>
              </a:r>
              <a:endParaRPr lang="en-US" dirty="0">
                <a:latin typeface="Courier" charset="0"/>
                <a:ea typeface="Courier" charset="0"/>
                <a:cs typeface="Courier" charset="0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9531350" y="2557980"/>
              <a:ext cx="2247900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numpy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/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linalg.py</a:t>
              </a:r>
              <a:endParaRPr lang="en-US" dirty="0">
                <a:latin typeface="Courier" charset="0"/>
                <a:ea typeface="Courier" charset="0"/>
                <a:cs typeface="Courier" charset="0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8578850" y="3833162"/>
              <a:ext cx="1270000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>
                  <a:latin typeface="Courier" charset="0"/>
                  <a:ea typeface="Courier" charset="0"/>
                  <a:cs typeface="Courier" charset="0"/>
                </a:rPr>
                <a:t>main.py</a:t>
              </a:r>
              <a:endParaRPr lang="en-US" dirty="0">
                <a:latin typeface="Courier" charset="0"/>
                <a:ea typeface="Courier" charset="0"/>
                <a:cs typeface="Courier" charset="0"/>
              </a:endParaRPr>
            </a:p>
          </p:txBody>
        </p:sp>
        <p:sp>
          <p:nvSpPr>
            <p:cNvPr id="13" name="Down Arrow 12"/>
            <p:cNvSpPr/>
            <p:nvPr/>
          </p:nvSpPr>
          <p:spPr>
            <a:xfrm rot="19393629">
              <a:off x="8058150" y="2862940"/>
              <a:ext cx="336550" cy="1025088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Down Arrow 32"/>
            <p:cNvSpPr/>
            <p:nvPr/>
          </p:nvSpPr>
          <p:spPr>
            <a:xfrm rot="2206371" flipH="1">
              <a:off x="10074127" y="2878329"/>
              <a:ext cx="336550" cy="1025088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5497333" y="3369712"/>
              <a:ext cx="31707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import 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my_functions</a:t>
              </a:r>
              <a:endParaRPr lang="en-US" dirty="0">
                <a:latin typeface="Courier" charset="0"/>
                <a:ea typeface="Courier" charset="0"/>
                <a:cs typeface="Courier" charset="0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0320596" y="3369712"/>
              <a:ext cx="31707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import 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numpy.linalg</a:t>
              </a:r>
              <a:endParaRPr lang="en-US" dirty="0">
                <a:latin typeface="Courier" charset="0"/>
                <a:ea typeface="Courier" charset="0"/>
                <a:cs typeface="Courier" charset="0"/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4387196" y="5085137"/>
            <a:ext cx="7993978" cy="1654020"/>
            <a:chOff x="5497333" y="2548474"/>
            <a:chExt cx="7993978" cy="1654020"/>
          </a:xfrm>
        </p:grpSpPr>
        <p:sp>
          <p:nvSpPr>
            <p:cNvPr id="22" name="TextBox 21"/>
            <p:cNvSpPr txBox="1"/>
            <p:nvPr/>
          </p:nvSpPr>
          <p:spPr>
            <a:xfrm>
              <a:off x="6838950" y="2548474"/>
              <a:ext cx="2247900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my_functions.py</a:t>
              </a:r>
              <a:endParaRPr lang="en-US" dirty="0">
                <a:latin typeface="Courier" charset="0"/>
                <a:ea typeface="Courier" charset="0"/>
                <a:cs typeface="Courier" charset="0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9531350" y="2557980"/>
              <a:ext cx="2247900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pygame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/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draw.py</a:t>
              </a:r>
              <a:endParaRPr lang="en-US" dirty="0">
                <a:latin typeface="Courier" charset="0"/>
                <a:ea typeface="Courier" charset="0"/>
                <a:cs typeface="Courier" charset="0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8578850" y="3833162"/>
              <a:ext cx="1270000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>
                  <a:latin typeface="Courier" charset="0"/>
                  <a:ea typeface="Courier" charset="0"/>
                  <a:cs typeface="Courier" charset="0"/>
                </a:rPr>
                <a:t>main.py</a:t>
              </a:r>
              <a:endParaRPr lang="en-US" dirty="0">
                <a:latin typeface="Courier" charset="0"/>
                <a:ea typeface="Courier" charset="0"/>
                <a:cs typeface="Courier" charset="0"/>
              </a:endParaRPr>
            </a:p>
          </p:txBody>
        </p:sp>
        <p:sp>
          <p:nvSpPr>
            <p:cNvPr id="25" name="Down Arrow 24"/>
            <p:cNvSpPr/>
            <p:nvPr/>
          </p:nvSpPr>
          <p:spPr>
            <a:xfrm rot="19393629">
              <a:off x="8058150" y="2862940"/>
              <a:ext cx="336550" cy="1025088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Down Arrow 31"/>
            <p:cNvSpPr/>
            <p:nvPr/>
          </p:nvSpPr>
          <p:spPr>
            <a:xfrm rot="2206371" flipH="1">
              <a:off x="10074127" y="2878329"/>
              <a:ext cx="336550" cy="1025088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5497333" y="3369712"/>
              <a:ext cx="31707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import 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my_functions</a:t>
              </a:r>
              <a:endParaRPr lang="en-US" dirty="0">
                <a:latin typeface="Courier" charset="0"/>
                <a:ea typeface="Courier" charset="0"/>
                <a:cs typeface="Courier" charset="0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10320596" y="3369712"/>
              <a:ext cx="31707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import 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pygame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/draw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829345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260350"/>
            <a:ext cx="10160000" cy="3111500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1054100" y="3562350"/>
            <a:ext cx="10160000" cy="3143250"/>
            <a:chOff x="1054100" y="3562350"/>
            <a:chExt cx="10160000" cy="314325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2"/>
            <a:srcRect b="-1020"/>
            <a:stretch/>
          </p:blipFill>
          <p:spPr>
            <a:xfrm>
              <a:off x="1054100" y="3562350"/>
              <a:ext cx="10160000" cy="3143250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6134100" y="5384800"/>
              <a:ext cx="4927600" cy="1200329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FF0000"/>
                  </a:solidFill>
                </a:rPr>
                <a:t>A single location in the python path</a:t>
              </a:r>
            </a:p>
            <a:p>
              <a:endParaRPr lang="en-US" sz="2400" b="1" dirty="0">
                <a:solidFill>
                  <a:srgbClr val="FF0000"/>
                </a:solidFill>
              </a:endParaRPr>
            </a:p>
            <a:p>
              <a:endParaRPr lang="en-US" sz="2400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065309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247035" y="239794"/>
            <a:ext cx="4050480" cy="2752796"/>
            <a:chOff x="4680155" y="2157494"/>
            <a:chExt cx="4050480" cy="2752796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80155" y="2290640"/>
              <a:ext cx="2513780" cy="2548059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5850194" y="2157494"/>
              <a:ext cx="15367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= (1, 4)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5539248" y="4448625"/>
              <a:ext cx="15367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= (0, 0)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193935" y="3103004"/>
              <a:ext cx="15367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= (4, 2)</a:t>
              </a:r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3789515" y="569994"/>
            <a:ext cx="8383645" cy="4972125"/>
            <a:chOff x="3789515" y="569994"/>
            <a:chExt cx="8383645" cy="4972125"/>
          </a:xfrm>
        </p:grpSpPr>
        <p:sp>
          <p:nvSpPr>
            <p:cNvPr id="9" name="TextBox 8"/>
            <p:cNvSpPr txBox="1"/>
            <p:nvPr/>
          </p:nvSpPr>
          <p:spPr>
            <a:xfrm>
              <a:off x="8389663" y="3646989"/>
              <a:ext cx="102870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/>
                <a:t>file_A.py</a:t>
              </a:r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9451094" y="3653855"/>
              <a:ext cx="1111865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file_B.py</a:t>
              </a:r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8852307" y="2203741"/>
              <a:ext cx="2309437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functions_example.py</a:t>
              </a:r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830074" y="2186712"/>
              <a:ext cx="2309437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another_example.py</a:t>
              </a:r>
              <a:endParaRPr lang="en-US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0562959" y="3640123"/>
              <a:ext cx="1475087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/>
                <a:t>sibling_folder</a:t>
              </a:r>
              <a:endParaRPr lang="en-US" dirty="0"/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 rotWithShape="1">
            <a:blip r:embed="rId3"/>
            <a:srcRect t="57865" r="72705"/>
            <a:stretch/>
          </p:blipFill>
          <p:spPr>
            <a:xfrm>
              <a:off x="10169302" y="4011711"/>
              <a:ext cx="1959572" cy="1505200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9990271" y="5169401"/>
              <a:ext cx="1111865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file_C.py</a:t>
              </a:r>
              <a:endParaRPr 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1059573" y="5169401"/>
              <a:ext cx="1111865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file_D.py</a:t>
              </a:r>
              <a:endParaRPr lang="en-US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830074" y="3653855"/>
              <a:ext cx="1111865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file_E.py</a:t>
              </a:r>
              <a:endParaRPr lang="en-US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4974670" y="3620557"/>
              <a:ext cx="1111865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file_F.py</a:t>
              </a:r>
              <a:endParaRPr lang="en-US" dirty="0"/>
            </a:p>
          </p:txBody>
        </p:sp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99974" y="569994"/>
              <a:ext cx="7179272" cy="3572295"/>
            </a:xfrm>
            <a:prstGeom prst="rect">
              <a:avLst/>
            </a:prstGeom>
          </p:spPr>
        </p:pic>
        <p:sp>
          <p:nvSpPr>
            <p:cNvPr id="23" name="TextBox 22"/>
            <p:cNvSpPr txBox="1"/>
            <p:nvPr/>
          </p:nvSpPr>
          <p:spPr>
            <a:xfrm>
              <a:off x="8524777" y="3737360"/>
              <a:ext cx="102870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/>
                <a:t>file_A.py</a:t>
              </a:r>
              <a:endParaRPr lang="en-US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9586208" y="3744226"/>
              <a:ext cx="1111865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file_B.py</a:t>
              </a:r>
              <a:endParaRPr lang="en-US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9004707" y="2356141"/>
              <a:ext cx="2309437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functions_example.py</a:t>
              </a:r>
              <a:endParaRPr lang="en-US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3982474" y="2339112"/>
              <a:ext cx="2309437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another_example.py</a:t>
              </a:r>
              <a:endParaRPr lang="en-US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0698073" y="3730494"/>
              <a:ext cx="1475087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/>
                <a:t>sibling_folder</a:t>
              </a:r>
              <a:endParaRPr lang="en-US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3982474" y="3806255"/>
              <a:ext cx="1111865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file_E.py</a:t>
              </a:r>
              <a:endParaRPr lang="en-US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5127070" y="3772957"/>
              <a:ext cx="1111865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file_F.py</a:t>
              </a:r>
              <a:endParaRPr lang="en-US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8349104" y="3646989"/>
              <a:ext cx="102870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/>
                <a:t>file_A.py</a:t>
              </a:r>
              <a:endParaRPr lang="en-US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9410535" y="3653855"/>
              <a:ext cx="1111865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file_B.py</a:t>
              </a:r>
              <a:endParaRPr lang="en-US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8811748" y="2203741"/>
              <a:ext cx="2309437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functions_example.py</a:t>
              </a:r>
              <a:endParaRPr lang="en-US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3789515" y="2186712"/>
              <a:ext cx="2309437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another_example.py</a:t>
              </a:r>
              <a:endParaRPr lang="en-US" dirty="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0522400" y="3640123"/>
              <a:ext cx="1475087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/>
                <a:t>sibling_folder</a:t>
              </a:r>
              <a:endParaRPr lang="en-US" dirty="0"/>
            </a:p>
          </p:txBody>
        </p:sp>
        <p:pic>
          <p:nvPicPr>
            <p:cNvPr id="35" name="Picture 34"/>
            <p:cNvPicPr>
              <a:picLocks noChangeAspect="1"/>
            </p:cNvPicPr>
            <p:nvPr/>
          </p:nvPicPr>
          <p:blipFill rotWithShape="1">
            <a:blip r:embed="rId3"/>
            <a:srcRect t="57865" r="72705"/>
            <a:stretch/>
          </p:blipFill>
          <p:spPr>
            <a:xfrm>
              <a:off x="10213588" y="4036919"/>
              <a:ext cx="1959572" cy="1505200"/>
            </a:xfrm>
            <a:prstGeom prst="rect">
              <a:avLst/>
            </a:prstGeom>
          </p:spPr>
        </p:pic>
        <p:sp>
          <p:nvSpPr>
            <p:cNvPr id="36" name="TextBox 35"/>
            <p:cNvSpPr txBox="1"/>
            <p:nvPr/>
          </p:nvSpPr>
          <p:spPr>
            <a:xfrm>
              <a:off x="9949712" y="5169401"/>
              <a:ext cx="1111865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file_C.py</a:t>
              </a:r>
              <a:endParaRPr lang="en-US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11019014" y="5169401"/>
              <a:ext cx="1111865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file_D.py</a:t>
              </a:r>
              <a:endParaRPr lang="en-US" dirty="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3789515" y="3653855"/>
              <a:ext cx="1111865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file_E.py</a:t>
              </a:r>
              <a:endParaRPr lang="en-US" dirty="0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4934111" y="3620557"/>
              <a:ext cx="1111865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file_F.py</a:t>
              </a:r>
              <a:endParaRPr lang="en-US" dirty="0"/>
            </a:p>
          </p:txBody>
        </p:sp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59415" y="569994"/>
              <a:ext cx="7179272" cy="3572295"/>
            </a:xfrm>
            <a:prstGeom prst="rect">
              <a:avLst/>
            </a:prstGeom>
          </p:spPr>
        </p:pic>
        <p:sp>
          <p:nvSpPr>
            <p:cNvPr id="41" name="TextBox 40"/>
            <p:cNvSpPr txBox="1"/>
            <p:nvPr/>
          </p:nvSpPr>
          <p:spPr>
            <a:xfrm>
              <a:off x="8501504" y="3799389"/>
              <a:ext cx="102870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/>
                <a:t>file_A.py</a:t>
              </a:r>
              <a:endParaRPr lang="en-US" dirty="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9562935" y="3806255"/>
              <a:ext cx="1111865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file_B.py</a:t>
              </a:r>
              <a:endParaRPr lang="en-US" dirty="0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8964148" y="2356141"/>
              <a:ext cx="2309437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functions_example.py</a:t>
              </a:r>
              <a:endParaRPr lang="en-US" dirty="0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3941915" y="2339112"/>
              <a:ext cx="2309437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another_example.py</a:t>
              </a:r>
              <a:endParaRPr lang="en-US" dirty="0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10560830" y="3752585"/>
              <a:ext cx="1475087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/>
                <a:t>sibling_folder</a:t>
              </a:r>
              <a:endParaRPr lang="en-US" dirty="0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3927987" y="3713406"/>
              <a:ext cx="1111865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file_E.py</a:t>
              </a:r>
              <a:endParaRPr lang="en-US" dirty="0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5072583" y="3713406"/>
              <a:ext cx="1111865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file_F.py</a:t>
              </a:r>
              <a:endParaRPr lang="en-US" dirty="0"/>
            </a:p>
          </p:txBody>
        </p:sp>
        <p:pic>
          <p:nvPicPr>
            <p:cNvPr id="50" name="Picture 49"/>
            <p:cNvPicPr>
              <a:picLocks noChangeAspect="1"/>
            </p:cNvPicPr>
            <p:nvPr/>
          </p:nvPicPr>
          <p:blipFill rotWithShape="1">
            <a:blip r:embed="rId3"/>
            <a:srcRect l="12906" t="55596" r="72007"/>
            <a:stretch/>
          </p:blipFill>
          <p:spPr>
            <a:xfrm>
              <a:off x="6645506" y="2556044"/>
              <a:ext cx="1083122" cy="1586245"/>
            </a:xfrm>
            <a:prstGeom prst="rect">
              <a:avLst/>
            </a:prstGeom>
          </p:spPr>
        </p:pic>
        <p:sp>
          <p:nvSpPr>
            <p:cNvPr id="51" name="TextBox 50"/>
            <p:cNvSpPr txBox="1"/>
            <p:nvPr/>
          </p:nvSpPr>
          <p:spPr>
            <a:xfrm>
              <a:off x="6601220" y="3772957"/>
              <a:ext cx="1111865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file_G.py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6185932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/>
          <p:cNvGrpSpPr/>
          <p:nvPr/>
        </p:nvGrpSpPr>
        <p:grpSpPr>
          <a:xfrm>
            <a:off x="426474" y="364705"/>
            <a:ext cx="8336526" cy="4037946"/>
            <a:chOff x="426474" y="364705"/>
            <a:chExt cx="8336526" cy="4037946"/>
          </a:xfrm>
        </p:grpSpPr>
        <p:grpSp>
          <p:nvGrpSpPr>
            <p:cNvPr id="10" name="Group 9"/>
            <p:cNvGrpSpPr/>
            <p:nvPr/>
          </p:nvGrpSpPr>
          <p:grpSpPr>
            <a:xfrm>
              <a:off x="555028" y="364705"/>
              <a:ext cx="8207972" cy="3605593"/>
              <a:chOff x="555028" y="364705"/>
              <a:chExt cx="8207972" cy="3605593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72528" y="364705"/>
                <a:ext cx="7179272" cy="3572295"/>
              </a:xfrm>
              <a:prstGeom prst="rect">
                <a:avLst/>
              </a:prstGeom>
            </p:spPr>
          </p:pic>
          <p:sp>
            <p:nvSpPr>
              <p:cNvPr id="3" name="TextBox 2"/>
              <p:cNvSpPr txBox="1"/>
              <p:nvPr/>
            </p:nvSpPr>
            <p:spPr>
              <a:xfrm>
                <a:off x="5114617" y="3594100"/>
                <a:ext cx="1028700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dirty="0" err="1"/>
                  <a:t>file_A.py</a:t>
                </a:r>
                <a:endParaRPr lang="en-US" dirty="0"/>
              </a:p>
            </p:txBody>
          </p:sp>
          <p:sp>
            <p:nvSpPr>
              <p:cNvPr id="4" name="TextBox 3"/>
              <p:cNvSpPr txBox="1"/>
              <p:nvPr/>
            </p:nvSpPr>
            <p:spPr>
              <a:xfrm>
                <a:off x="6176048" y="3600966"/>
                <a:ext cx="1111865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err="1"/>
                  <a:t>file_B.py</a:t>
                </a:r>
                <a:endParaRPr lang="en-US" dirty="0"/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5577261" y="2150852"/>
                <a:ext cx="2309437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/>
                  <a:t>functions_example.py</a:t>
                </a:r>
                <a:endParaRPr lang="en-US" dirty="0"/>
              </a:p>
            </p:txBody>
          </p:sp>
          <p:sp>
            <p:nvSpPr>
              <p:cNvPr id="6" name="TextBox 5"/>
              <p:cNvSpPr txBox="1"/>
              <p:nvPr/>
            </p:nvSpPr>
            <p:spPr>
              <a:xfrm>
                <a:off x="555028" y="2133823"/>
                <a:ext cx="2309437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err="1"/>
                  <a:t>another_example.py</a:t>
                </a:r>
                <a:endParaRPr lang="en-US" dirty="0"/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7287913" y="3587234"/>
                <a:ext cx="1475087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/>
                  <a:t>sibling_folder</a:t>
                </a:r>
                <a:endParaRPr lang="en-US" dirty="0"/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555028" y="3600966"/>
                <a:ext cx="1111865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err="1"/>
                  <a:t>file_E.py</a:t>
                </a:r>
                <a:endParaRPr lang="en-US" dirty="0"/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1699624" y="3567668"/>
                <a:ext cx="1111865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err="1"/>
                  <a:t>file_F.py</a:t>
                </a:r>
                <a:endParaRPr lang="en-US" dirty="0"/>
              </a:p>
            </p:txBody>
          </p:sp>
        </p:grpSp>
        <p:sp>
          <p:nvSpPr>
            <p:cNvPr id="23" name="Rectangle 22"/>
            <p:cNvSpPr/>
            <p:nvPr/>
          </p:nvSpPr>
          <p:spPr>
            <a:xfrm>
              <a:off x="426474" y="2496594"/>
              <a:ext cx="2641600" cy="190605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823867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/>
          <p:cNvGrpSpPr/>
          <p:nvPr/>
        </p:nvGrpSpPr>
        <p:grpSpPr>
          <a:xfrm>
            <a:off x="426474" y="364705"/>
            <a:ext cx="7460224" cy="4037946"/>
            <a:chOff x="426474" y="364705"/>
            <a:chExt cx="7460224" cy="4037946"/>
          </a:xfrm>
        </p:grpSpPr>
        <p:grpSp>
          <p:nvGrpSpPr>
            <p:cNvPr id="10" name="Group 9"/>
            <p:cNvGrpSpPr/>
            <p:nvPr/>
          </p:nvGrpSpPr>
          <p:grpSpPr>
            <a:xfrm>
              <a:off x="555028" y="364705"/>
              <a:ext cx="7331670" cy="3605593"/>
              <a:chOff x="555028" y="364705"/>
              <a:chExt cx="7331670" cy="3605593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 rotWithShape="1">
              <a:blip r:embed="rId3"/>
              <a:srcRect r="10641"/>
              <a:stretch/>
            </p:blipFill>
            <p:spPr>
              <a:xfrm>
                <a:off x="872528" y="364705"/>
                <a:ext cx="6415385" cy="3572295"/>
              </a:xfrm>
              <a:prstGeom prst="rect">
                <a:avLst/>
              </a:prstGeom>
            </p:spPr>
          </p:pic>
          <p:sp>
            <p:nvSpPr>
              <p:cNvPr id="3" name="TextBox 2"/>
              <p:cNvSpPr txBox="1"/>
              <p:nvPr/>
            </p:nvSpPr>
            <p:spPr>
              <a:xfrm>
                <a:off x="5114617" y="3594100"/>
                <a:ext cx="1028700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dirty="0" err="1"/>
                  <a:t>file_A.py</a:t>
                </a:r>
                <a:endParaRPr lang="en-US" dirty="0"/>
              </a:p>
            </p:txBody>
          </p:sp>
          <p:sp>
            <p:nvSpPr>
              <p:cNvPr id="4" name="TextBox 3"/>
              <p:cNvSpPr txBox="1"/>
              <p:nvPr/>
            </p:nvSpPr>
            <p:spPr>
              <a:xfrm>
                <a:off x="6176048" y="3600966"/>
                <a:ext cx="1111865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err="1"/>
                  <a:t>file_B.py</a:t>
                </a:r>
                <a:endParaRPr lang="en-US" dirty="0"/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5577261" y="2127262"/>
                <a:ext cx="2309437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err="1"/>
                  <a:t>functions_example.py</a:t>
                </a:r>
                <a:endParaRPr lang="en-US" dirty="0"/>
              </a:p>
            </p:txBody>
          </p:sp>
          <p:sp>
            <p:nvSpPr>
              <p:cNvPr id="6" name="TextBox 5"/>
              <p:cNvSpPr txBox="1"/>
              <p:nvPr/>
            </p:nvSpPr>
            <p:spPr>
              <a:xfrm>
                <a:off x="555028" y="2133823"/>
                <a:ext cx="2309437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err="1"/>
                  <a:t>another_example.py</a:t>
                </a:r>
                <a:endParaRPr lang="en-US" dirty="0"/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555028" y="3600966"/>
                <a:ext cx="1111865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err="1"/>
                  <a:t>file_E.py</a:t>
                </a:r>
                <a:endParaRPr lang="en-US" dirty="0"/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1699624" y="3567668"/>
                <a:ext cx="1111865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err="1"/>
                  <a:t>file_F.py</a:t>
                </a:r>
                <a:endParaRPr lang="en-US" dirty="0"/>
              </a:p>
            </p:txBody>
          </p:sp>
        </p:grpSp>
        <p:sp>
          <p:nvSpPr>
            <p:cNvPr id="23" name="Rectangle 22"/>
            <p:cNvSpPr/>
            <p:nvPr/>
          </p:nvSpPr>
          <p:spPr>
            <a:xfrm>
              <a:off x="426474" y="2496594"/>
              <a:ext cx="2641600" cy="190605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979358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428480" y="301205"/>
            <a:ext cx="8226570" cy="5637076"/>
            <a:chOff x="415780" y="212305"/>
            <a:chExt cx="8226570" cy="5637076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2"/>
            <a:srcRect t="57865" r="86352"/>
            <a:stretch/>
          </p:blipFill>
          <p:spPr>
            <a:xfrm>
              <a:off x="6703874" y="3785632"/>
              <a:ext cx="979786" cy="1505200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6611329" y="4987580"/>
              <a:ext cx="1111865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file_C.py</a:t>
              </a:r>
              <a:endParaRPr lang="en-US" dirty="0"/>
            </a:p>
          </p:txBody>
        </p:sp>
        <p:grpSp>
          <p:nvGrpSpPr>
            <p:cNvPr id="19" name="Group 18"/>
            <p:cNvGrpSpPr/>
            <p:nvPr/>
          </p:nvGrpSpPr>
          <p:grpSpPr>
            <a:xfrm>
              <a:off x="415780" y="212305"/>
              <a:ext cx="8226570" cy="5637076"/>
              <a:chOff x="415780" y="212305"/>
              <a:chExt cx="8226570" cy="5637076"/>
            </a:xfrm>
          </p:grpSpPr>
          <p:grpSp>
            <p:nvGrpSpPr>
              <p:cNvPr id="2" name="Group 1"/>
              <p:cNvGrpSpPr/>
              <p:nvPr/>
            </p:nvGrpSpPr>
            <p:grpSpPr>
              <a:xfrm>
                <a:off x="434378" y="212305"/>
                <a:ext cx="8207972" cy="5637076"/>
                <a:chOff x="358178" y="4657305"/>
                <a:chExt cx="8207972" cy="5637076"/>
              </a:xfrm>
            </p:grpSpPr>
            <p:grpSp>
              <p:nvGrpSpPr>
                <p:cNvPr id="3" name="Group 2"/>
                <p:cNvGrpSpPr/>
                <p:nvPr/>
              </p:nvGrpSpPr>
              <p:grpSpPr>
                <a:xfrm>
                  <a:off x="358178" y="4657305"/>
                  <a:ext cx="8207972" cy="3611427"/>
                  <a:chOff x="555028" y="364705"/>
                  <a:chExt cx="8207972" cy="3611427"/>
                </a:xfrm>
              </p:grpSpPr>
              <p:pic>
                <p:nvPicPr>
                  <p:cNvPr id="5" name="Picture 4"/>
                  <p:cNvPicPr>
                    <a:picLocks noChangeAspect="1"/>
                  </p:cNvPicPr>
                  <p:nvPr/>
                </p:nvPicPr>
                <p:blipFill>
                  <a:blip r:embed="rId2"/>
                  <a:stretch>
                    <a:fillRect/>
                  </a:stretch>
                </p:blipFill>
                <p:spPr>
                  <a:xfrm>
                    <a:off x="872528" y="364705"/>
                    <a:ext cx="7179272" cy="3572295"/>
                  </a:xfrm>
                  <a:prstGeom prst="rect">
                    <a:avLst/>
                  </a:prstGeom>
                </p:spPr>
              </p:pic>
              <p:sp>
                <p:nvSpPr>
                  <p:cNvPr id="6" name="TextBox 5"/>
                  <p:cNvSpPr txBox="1"/>
                  <p:nvPr/>
                </p:nvSpPr>
                <p:spPr>
                  <a:xfrm>
                    <a:off x="5114617" y="3594100"/>
                    <a:ext cx="1028700" cy="369332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/>
                      <a:t>file_A.py</a:t>
                    </a:r>
                    <a:endParaRPr lang="en-US" dirty="0"/>
                  </a:p>
                </p:txBody>
              </p:sp>
              <p:sp>
                <p:nvSpPr>
                  <p:cNvPr id="7" name="TextBox 6"/>
                  <p:cNvSpPr txBox="1"/>
                  <p:nvPr/>
                </p:nvSpPr>
                <p:spPr>
                  <a:xfrm>
                    <a:off x="6176048" y="3600966"/>
                    <a:ext cx="1111865" cy="369332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dirty="0" err="1"/>
                      <a:t>file_B.py</a:t>
                    </a:r>
                    <a:endParaRPr lang="en-US" dirty="0"/>
                  </a:p>
                </p:txBody>
              </p:sp>
              <p:sp>
                <p:nvSpPr>
                  <p:cNvPr id="8" name="TextBox 7"/>
                  <p:cNvSpPr txBox="1"/>
                  <p:nvPr/>
                </p:nvSpPr>
                <p:spPr>
                  <a:xfrm>
                    <a:off x="5577261" y="2150852"/>
                    <a:ext cx="2309437" cy="369332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/>
                      <a:t>functions_example.py</a:t>
                    </a:r>
                    <a:endParaRPr lang="en-US" dirty="0"/>
                  </a:p>
                </p:txBody>
              </p:sp>
              <p:sp>
                <p:nvSpPr>
                  <p:cNvPr id="9" name="TextBox 8"/>
                  <p:cNvSpPr txBox="1"/>
                  <p:nvPr/>
                </p:nvSpPr>
                <p:spPr>
                  <a:xfrm>
                    <a:off x="555028" y="2133823"/>
                    <a:ext cx="2309437" cy="369332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dirty="0" err="1"/>
                      <a:t>another_example.py</a:t>
                    </a:r>
                    <a:endParaRPr lang="en-US" dirty="0"/>
                  </a:p>
                </p:txBody>
              </p:sp>
              <p:sp>
                <p:nvSpPr>
                  <p:cNvPr id="10" name="TextBox 9"/>
                  <p:cNvSpPr txBox="1"/>
                  <p:nvPr/>
                </p:nvSpPr>
                <p:spPr>
                  <a:xfrm>
                    <a:off x="7287913" y="3587234"/>
                    <a:ext cx="1475087" cy="369332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dirty="0" err="1"/>
                      <a:t>sibling_folder</a:t>
                    </a:r>
                    <a:endParaRPr lang="en-US" dirty="0"/>
                  </a:p>
                </p:txBody>
              </p:sp>
              <p:sp>
                <p:nvSpPr>
                  <p:cNvPr id="11" name="TextBox 10"/>
                  <p:cNvSpPr txBox="1"/>
                  <p:nvPr/>
                </p:nvSpPr>
                <p:spPr>
                  <a:xfrm>
                    <a:off x="555028" y="3600966"/>
                    <a:ext cx="1111865" cy="369332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dirty="0" err="1"/>
                      <a:t>file_E.py</a:t>
                    </a:r>
                    <a:endParaRPr lang="en-US" dirty="0"/>
                  </a:p>
                </p:txBody>
              </p:sp>
              <p:sp>
                <p:nvSpPr>
                  <p:cNvPr id="12" name="TextBox 11"/>
                  <p:cNvSpPr txBox="1"/>
                  <p:nvPr/>
                </p:nvSpPr>
                <p:spPr>
                  <a:xfrm>
                    <a:off x="1709746" y="3606800"/>
                    <a:ext cx="1111865" cy="369332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dirty="0" err="1"/>
                      <a:t>file_F.py</a:t>
                    </a:r>
                    <a:endParaRPr lang="en-US" dirty="0"/>
                  </a:p>
                </p:txBody>
              </p:sp>
            </p:grpSp>
            <p:sp>
              <p:nvSpPr>
                <p:cNvPr id="4" name="Oval 3"/>
                <p:cNvSpPr/>
                <p:nvPr/>
              </p:nvSpPr>
              <p:spPr>
                <a:xfrm>
                  <a:off x="6457496" y="6903481"/>
                  <a:ext cx="2031021" cy="3390900"/>
                </a:xfrm>
                <a:prstGeom prst="ellipse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8" name="Rectangle 17"/>
              <p:cNvSpPr/>
              <p:nvPr/>
            </p:nvSpPr>
            <p:spPr>
              <a:xfrm>
                <a:off x="415780" y="2291808"/>
                <a:ext cx="2641600" cy="190605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307626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426474" y="379494"/>
            <a:ext cx="8431986" cy="4972125"/>
            <a:chOff x="426474" y="379494"/>
            <a:chExt cx="8431986" cy="4972125"/>
          </a:xfrm>
        </p:grpSpPr>
        <p:grpSp>
          <p:nvGrpSpPr>
            <p:cNvPr id="40" name="Group 39"/>
            <p:cNvGrpSpPr/>
            <p:nvPr/>
          </p:nvGrpSpPr>
          <p:grpSpPr>
            <a:xfrm>
              <a:off x="426474" y="379494"/>
              <a:ext cx="8431986" cy="4972125"/>
              <a:chOff x="426474" y="379494"/>
              <a:chExt cx="8431986" cy="4972125"/>
            </a:xfrm>
          </p:grpSpPr>
          <p:sp>
            <p:nvSpPr>
              <p:cNvPr id="2" name="TextBox 1"/>
              <p:cNvSpPr txBox="1"/>
              <p:nvPr/>
            </p:nvSpPr>
            <p:spPr>
              <a:xfrm>
                <a:off x="5074963" y="3456489"/>
                <a:ext cx="1028700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/>
                  <a:t>file_A.py</a:t>
                </a:r>
                <a:endParaRPr lang="en-US" dirty="0"/>
              </a:p>
            </p:txBody>
          </p:sp>
          <p:sp>
            <p:nvSpPr>
              <p:cNvPr id="3" name="TextBox 2"/>
              <p:cNvSpPr txBox="1"/>
              <p:nvPr/>
            </p:nvSpPr>
            <p:spPr>
              <a:xfrm>
                <a:off x="6136394" y="3463355"/>
                <a:ext cx="1111865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err="1"/>
                  <a:t>file_B.py</a:t>
                </a:r>
                <a:endParaRPr lang="en-US" dirty="0"/>
              </a:p>
            </p:txBody>
          </p:sp>
          <p:sp>
            <p:nvSpPr>
              <p:cNvPr id="4" name="TextBox 3"/>
              <p:cNvSpPr txBox="1"/>
              <p:nvPr/>
            </p:nvSpPr>
            <p:spPr>
              <a:xfrm>
                <a:off x="5537607" y="2013241"/>
                <a:ext cx="2309437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/>
                  <a:t>functions_example.py</a:t>
                </a:r>
                <a:endParaRPr lang="en-US" dirty="0"/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515374" y="1996212"/>
                <a:ext cx="2309437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err="1"/>
                  <a:t>another_example.py</a:t>
                </a:r>
                <a:endParaRPr lang="en-US" dirty="0"/>
              </a:p>
            </p:txBody>
          </p:sp>
          <p:sp>
            <p:nvSpPr>
              <p:cNvPr id="6" name="TextBox 5"/>
              <p:cNvSpPr txBox="1"/>
              <p:nvPr/>
            </p:nvSpPr>
            <p:spPr>
              <a:xfrm>
                <a:off x="7248259" y="3449623"/>
                <a:ext cx="1475087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/>
                  <a:t>sibling_folder</a:t>
                </a:r>
                <a:endParaRPr lang="en-US" dirty="0"/>
              </a:p>
            </p:txBody>
          </p:sp>
          <p:pic>
            <p:nvPicPr>
              <p:cNvPr id="7" name="Picture 6"/>
              <p:cNvPicPr>
                <a:picLocks noChangeAspect="1"/>
              </p:cNvPicPr>
              <p:nvPr/>
            </p:nvPicPr>
            <p:blipFill rotWithShape="1">
              <a:blip r:embed="rId2"/>
              <a:srcRect t="57865" r="72705"/>
              <a:stretch/>
            </p:blipFill>
            <p:spPr>
              <a:xfrm>
                <a:off x="6854602" y="3821211"/>
                <a:ext cx="1959572" cy="1505200"/>
              </a:xfrm>
              <a:prstGeom prst="rect">
                <a:avLst/>
              </a:prstGeom>
            </p:spPr>
          </p:pic>
          <p:sp>
            <p:nvSpPr>
              <p:cNvPr id="8" name="TextBox 7"/>
              <p:cNvSpPr txBox="1"/>
              <p:nvPr/>
            </p:nvSpPr>
            <p:spPr>
              <a:xfrm>
                <a:off x="6675571" y="4978901"/>
                <a:ext cx="1111865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err="1"/>
                  <a:t>file_C.py</a:t>
                </a:r>
                <a:endParaRPr lang="en-US" dirty="0"/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7744873" y="4978901"/>
                <a:ext cx="1111865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err="1"/>
                  <a:t>file_D.py</a:t>
                </a:r>
                <a:endParaRPr lang="en-US" dirty="0"/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515374" y="3463355"/>
                <a:ext cx="1111865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err="1"/>
                  <a:t>file_E.py</a:t>
                </a:r>
                <a:endParaRPr lang="en-US" dirty="0"/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1659970" y="3430057"/>
                <a:ext cx="1111865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err="1"/>
                  <a:t>file_F.py</a:t>
                </a:r>
                <a:endParaRPr lang="en-US" dirty="0"/>
              </a:p>
            </p:txBody>
          </p:sp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85274" y="379494"/>
                <a:ext cx="7179272" cy="3572295"/>
              </a:xfrm>
              <a:prstGeom prst="rect">
                <a:avLst/>
              </a:prstGeom>
            </p:spPr>
          </p:pic>
          <p:sp>
            <p:nvSpPr>
              <p:cNvPr id="13" name="TextBox 12"/>
              <p:cNvSpPr txBox="1"/>
              <p:nvPr/>
            </p:nvSpPr>
            <p:spPr>
              <a:xfrm>
                <a:off x="5210077" y="3546860"/>
                <a:ext cx="1028700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/>
                  <a:t>file_A.py</a:t>
                </a:r>
                <a:endParaRPr lang="en-US" dirty="0"/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6271508" y="3553726"/>
                <a:ext cx="1111865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err="1"/>
                  <a:t>file_B.py</a:t>
                </a:r>
                <a:endParaRPr lang="en-US" dirty="0"/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5690007" y="2165641"/>
                <a:ext cx="2309437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/>
                  <a:t>functions_example.py</a:t>
                </a:r>
                <a:endParaRPr lang="en-US" dirty="0"/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667774" y="2148612"/>
                <a:ext cx="2309437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err="1"/>
                  <a:t>another_example.py</a:t>
                </a:r>
                <a:endParaRPr lang="en-US" dirty="0"/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7383373" y="3539994"/>
                <a:ext cx="1475087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/>
                  <a:t>sibling_folder</a:t>
                </a:r>
                <a:endParaRPr lang="en-US" dirty="0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667774" y="3615755"/>
                <a:ext cx="1111865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err="1"/>
                  <a:t>file_E.py</a:t>
                </a:r>
                <a:endParaRPr lang="en-US" dirty="0"/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1812370" y="3582457"/>
                <a:ext cx="1111865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err="1"/>
                  <a:t>file_F.py</a:t>
                </a:r>
                <a:endParaRPr lang="en-US" dirty="0"/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5034404" y="3456489"/>
                <a:ext cx="1028700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/>
                  <a:t>file_A.py</a:t>
                </a:r>
                <a:endParaRPr lang="en-US" dirty="0"/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6095835" y="3463355"/>
                <a:ext cx="1111865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err="1"/>
                  <a:t>file_B.py</a:t>
                </a:r>
                <a:endParaRPr lang="en-US" dirty="0"/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5497048" y="2013241"/>
                <a:ext cx="2309437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/>
                  <a:t>functions_example.py</a:t>
                </a:r>
                <a:endParaRPr lang="en-US" dirty="0"/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474815" y="1996212"/>
                <a:ext cx="2309437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err="1"/>
                  <a:t>another_example.py</a:t>
                </a:r>
                <a:endParaRPr lang="en-US" dirty="0"/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7207700" y="3449623"/>
                <a:ext cx="1475087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/>
                  <a:t>sibling_folder</a:t>
                </a:r>
                <a:endParaRPr lang="en-US" dirty="0"/>
              </a:p>
            </p:txBody>
          </p:sp>
          <p:pic>
            <p:nvPicPr>
              <p:cNvPr id="25" name="Picture 24"/>
              <p:cNvPicPr>
                <a:picLocks noChangeAspect="1"/>
              </p:cNvPicPr>
              <p:nvPr/>
            </p:nvPicPr>
            <p:blipFill rotWithShape="1">
              <a:blip r:embed="rId2"/>
              <a:srcRect t="57865" r="72705"/>
              <a:stretch/>
            </p:blipFill>
            <p:spPr>
              <a:xfrm>
                <a:off x="6898888" y="3846419"/>
                <a:ext cx="1959572" cy="1505200"/>
              </a:xfrm>
              <a:prstGeom prst="rect">
                <a:avLst/>
              </a:prstGeom>
            </p:spPr>
          </p:pic>
          <p:sp>
            <p:nvSpPr>
              <p:cNvPr id="26" name="TextBox 25"/>
              <p:cNvSpPr txBox="1"/>
              <p:nvPr/>
            </p:nvSpPr>
            <p:spPr>
              <a:xfrm>
                <a:off x="6635012" y="4978901"/>
                <a:ext cx="1111865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err="1"/>
                  <a:t>file_C.py</a:t>
                </a:r>
                <a:endParaRPr lang="en-US" dirty="0"/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7704314" y="4978901"/>
                <a:ext cx="1111865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err="1"/>
                  <a:t>file_D.py</a:t>
                </a:r>
                <a:endParaRPr lang="en-US" dirty="0"/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474815" y="3463355"/>
                <a:ext cx="1111865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err="1"/>
                  <a:t>file_E.py</a:t>
                </a:r>
                <a:endParaRPr lang="en-US" dirty="0"/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1619411" y="3430057"/>
                <a:ext cx="1111865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err="1"/>
                  <a:t>file_F.py</a:t>
                </a:r>
                <a:endParaRPr lang="en-US" dirty="0"/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5186804" y="3608889"/>
                <a:ext cx="1028700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/>
                  <a:t>file_A.py</a:t>
                </a:r>
                <a:endParaRPr lang="en-US" dirty="0"/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6248235" y="3615755"/>
                <a:ext cx="1111865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err="1"/>
                  <a:t>file_B.py</a:t>
                </a:r>
                <a:endParaRPr lang="en-US" dirty="0"/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5649448" y="2165641"/>
                <a:ext cx="2309437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/>
                  <a:t>functions_example.py</a:t>
                </a:r>
                <a:endParaRPr lang="en-US" dirty="0"/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613287" y="3522906"/>
                <a:ext cx="1111865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err="1"/>
                  <a:t>file_E.py</a:t>
                </a:r>
                <a:endParaRPr lang="en-US" dirty="0"/>
              </a:p>
            </p:txBody>
          </p:sp>
          <p:sp>
            <p:nvSpPr>
              <p:cNvPr id="37" name="TextBox 36"/>
              <p:cNvSpPr txBox="1"/>
              <p:nvPr/>
            </p:nvSpPr>
            <p:spPr>
              <a:xfrm>
                <a:off x="1757883" y="3522906"/>
                <a:ext cx="1111865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err="1"/>
                  <a:t>file_F.py</a:t>
                </a:r>
                <a:endParaRPr lang="en-US" dirty="0"/>
              </a:p>
            </p:txBody>
          </p:sp>
          <p:grpSp>
            <p:nvGrpSpPr>
              <p:cNvPr id="39" name="Group 38"/>
              <p:cNvGrpSpPr/>
              <p:nvPr/>
            </p:nvGrpSpPr>
            <p:grpSpPr>
              <a:xfrm>
                <a:off x="426474" y="379494"/>
                <a:ext cx="7697513" cy="4023157"/>
                <a:chOff x="426474" y="379494"/>
                <a:chExt cx="7697513" cy="4023157"/>
              </a:xfrm>
            </p:grpSpPr>
            <p:pic>
              <p:nvPicPr>
                <p:cNvPr id="30" name="Picture 29"/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944715" y="379494"/>
                  <a:ext cx="7179272" cy="3572295"/>
                </a:xfrm>
                <a:prstGeom prst="rect">
                  <a:avLst/>
                </a:prstGeom>
              </p:spPr>
            </p:pic>
            <p:sp>
              <p:nvSpPr>
                <p:cNvPr id="38" name="Rectangle 37"/>
                <p:cNvSpPr/>
                <p:nvPr/>
              </p:nvSpPr>
              <p:spPr>
                <a:xfrm>
                  <a:off x="426474" y="2496594"/>
                  <a:ext cx="2641600" cy="1906057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4" name="TextBox 33"/>
              <p:cNvSpPr txBox="1"/>
              <p:nvPr/>
            </p:nvSpPr>
            <p:spPr>
              <a:xfrm>
                <a:off x="627215" y="2148612"/>
                <a:ext cx="2309437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err="1"/>
                  <a:t>another_example.py</a:t>
                </a:r>
                <a:endParaRPr lang="en-US" dirty="0"/>
              </a:p>
            </p:txBody>
          </p:sp>
          <p:sp>
            <p:nvSpPr>
              <p:cNvPr id="35" name="TextBox 34"/>
              <p:cNvSpPr txBox="1"/>
              <p:nvPr/>
            </p:nvSpPr>
            <p:spPr>
              <a:xfrm>
                <a:off x="7246130" y="3562085"/>
                <a:ext cx="1475087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/>
                  <a:t>sibling_folder</a:t>
                </a:r>
                <a:endParaRPr lang="en-US" dirty="0"/>
              </a:p>
            </p:txBody>
          </p:sp>
        </p:grpSp>
        <p:sp>
          <p:nvSpPr>
            <p:cNvPr id="41" name="TextBox 40"/>
            <p:cNvSpPr txBox="1"/>
            <p:nvPr/>
          </p:nvSpPr>
          <p:spPr>
            <a:xfrm>
              <a:off x="5114617" y="3594100"/>
              <a:ext cx="102870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/>
                <a:t>file_A.py</a:t>
              </a:r>
              <a:endParaRPr lang="en-US" dirty="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6176048" y="3600966"/>
              <a:ext cx="1111865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file_B.py</a:t>
              </a:r>
              <a:endParaRPr lang="en-US" dirty="0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5674236" y="2114155"/>
              <a:ext cx="2309437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functions_example.py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6653335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6781800" y="608280"/>
            <a:ext cx="4495800" cy="5224165"/>
            <a:chOff x="6629400" y="455880"/>
            <a:chExt cx="4495800" cy="5224165"/>
          </a:xfrm>
        </p:grpSpPr>
        <p:grpSp>
          <p:nvGrpSpPr>
            <p:cNvPr id="3" name="Group 2"/>
            <p:cNvGrpSpPr/>
            <p:nvPr/>
          </p:nvGrpSpPr>
          <p:grpSpPr>
            <a:xfrm>
              <a:off x="6629400" y="455880"/>
              <a:ext cx="4495800" cy="5224165"/>
              <a:chOff x="5067300" y="744835"/>
              <a:chExt cx="4495800" cy="5224165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 rotWithShape="1">
              <a:blip r:embed="rId2"/>
              <a:srcRect l="45604" t="6250" r="1"/>
              <a:stretch/>
            </p:blipFill>
            <p:spPr>
              <a:xfrm>
                <a:off x="5791200" y="1206500"/>
                <a:ext cx="3771900" cy="4762500"/>
              </a:xfrm>
              <a:prstGeom prst="rect">
                <a:avLst/>
              </a:prstGeom>
            </p:spPr>
          </p:pic>
          <p:sp>
            <p:nvSpPr>
              <p:cNvPr id="7" name="TextBox 6"/>
              <p:cNvSpPr txBox="1"/>
              <p:nvPr/>
            </p:nvSpPr>
            <p:spPr>
              <a:xfrm>
                <a:off x="6010275" y="4010055"/>
                <a:ext cx="1346200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 err="1"/>
                  <a:t>pygame</a:t>
                </a:r>
                <a:endParaRPr lang="en-US" sz="2000" dirty="0"/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6388100" y="5568890"/>
                <a:ext cx="1422400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 err="1"/>
                  <a:t>draw.py</a:t>
                </a:r>
                <a:endParaRPr lang="en-US" sz="2000" dirty="0"/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5067300" y="744835"/>
                <a:ext cx="188595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home folder</a:t>
                </a:r>
              </a:p>
            </p:txBody>
          </p:sp>
        </p:grpSp>
        <p:sp>
          <p:nvSpPr>
            <p:cNvPr id="4" name="TextBox 3"/>
            <p:cNvSpPr txBox="1"/>
            <p:nvPr/>
          </p:nvSpPr>
          <p:spPr>
            <a:xfrm>
              <a:off x="7572375" y="2209920"/>
              <a:ext cx="2451100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err="1"/>
                <a:t>site_packages</a:t>
              </a:r>
              <a:endParaRPr lang="en-US" sz="1600" dirty="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8797925" y="3714149"/>
              <a:ext cx="1346200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err="1"/>
                <a:t>matplotlib</a:t>
              </a:r>
              <a:endParaRPr lang="en-US" sz="20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1295400" y="330320"/>
            <a:ext cx="3352800" cy="2032000"/>
            <a:chOff x="88900" y="939800"/>
            <a:chExt cx="3352800" cy="2032000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124"/>
            <a:stretch/>
          </p:blipFill>
          <p:spPr>
            <a:xfrm>
              <a:off x="508000" y="1409700"/>
              <a:ext cx="2794000" cy="1562100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>
            <a:xfrm>
              <a:off x="1905000" y="939800"/>
              <a:ext cx="1536700" cy="381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87746" y="1069945"/>
              <a:ext cx="380854" cy="585479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900" y="2362320"/>
              <a:ext cx="1046408" cy="510124"/>
            </a:xfrm>
            <a:prstGeom prst="rect">
              <a:avLst/>
            </a:prstGeom>
          </p:spPr>
        </p:pic>
      </p:grpSp>
      <p:grpSp>
        <p:nvGrpSpPr>
          <p:cNvPr id="18" name="Group 17"/>
          <p:cNvGrpSpPr/>
          <p:nvPr/>
        </p:nvGrpSpPr>
        <p:grpSpPr>
          <a:xfrm>
            <a:off x="1201738" y="2971920"/>
            <a:ext cx="3867150" cy="3528775"/>
            <a:chOff x="1201738" y="2971920"/>
            <a:chExt cx="3867150" cy="3528775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1738" y="2971920"/>
              <a:ext cx="3867150" cy="3528775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13282" y="4622920"/>
              <a:ext cx="844062" cy="411480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22657" y="5632390"/>
              <a:ext cx="238302" cy="36633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627616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6712196" y="2971920"/>
            <a:ext cx="3867150" cy="3528775"/>
            <a:chOff x="1201738" y="2971920"/>
            <a:chExt cx="3867150" cy="3528775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1738" y="2971920"/>
              <a:ext cx="3867150" cy="3528775"/>
            </a:xfrm>
            <a:prstGeom prst="rect">
              <a:avLst/>
            </a:prstGeom>
          </p:spPr>
        </p:pic>
        <p:sp>
          <p:nvSpPr>
            <p:cNvPr id="25" name="Right Triangle 24"/>
            <p:cNvSpPr/>
            <p:nvPr/>
          </p:nvSpPr>
          <p:spPr>
            <a:xfrm flipH="1">
              <a:off x="3135313" y="4266659"/>
              <a:ext cx="1093542" cy="572041"/>
            </a:xfrm>
            <a:prstGeom prst="rtTriangle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12109" y="4552679"/>
              <a:ext cx="1046408" cy="510124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86203" y="4101735"/>
              <a:ext cx="223609" cy="343749"/>
            </a:xfrm>
            <a:prstGeom prst="rect">
              <a:avLst/>
            </a:prstGeom>
          </p:spPr>
        </p:pic>
        <p:sp>
          <p:nvSpPr>
            <p:cNvPr id="28" name="TextBox 27"/>
            <p:cNvSpPr txBox="1"/>
            <p:nvPr/>
          </p:nvSpPr>
          <p:spPr>
            <a:xfrm>
              <a:off x="4170911" y="4456519"/>
              <a:ext cx="8509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300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3629545" y="4775331"/>
              <a:ext cx="8509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4</a:t>
              </a:r>
              <a:r>
                <a:rPr lang="en-US" sz="1400"/>
                <a:t>00</a:t>
              </a:r>
              <a:endParaRPr lang="en-US" sz="1400" dirty="0"/>
            </a:p>
          </p:txBody>
        </p:sp>
      </p:grpSp>
      <p:sp>
        <p:nvSpPr>
          <p:cNvPr id="30" name="Rectangle 29"/>
          <p:cNvSpPr/>
          <p:nvPr/>
        </p:nvSpPr>
        <p:spPr>
          <a:xfrm>
            <a:off x="8122567" y="4622799"/>
            <a:ext cx="1046408" cy="380825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Arrow Connector 31"/>
          <p:cNvCxnSpPr/>
          <p:nvPr/>
        </p:nvCxnSpPr>
        <p:spPr>
          <a:xfrm>
            <a:off x="8122567" y="4552679"/>
            <a:ext cx="49650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H="1">
            <a:off x="7969005" y="4631736"/>
            <a:ext cx="5750" cy="21590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9990903" y="5941118"/>
            <a:ext cx="8509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4</a:t>
            </a:r>
            <a:r>
              <a:rPr lang="en-US" sz="1400"/>
              <a:t>00</a:t>
            </a:r>
            <a:endParaRPr lang="en-US" sz="1400" dirty="0"/>
          </a:p>
        </p:txBody>
      </p:sp>
      <p:sp>
        <p:nvSpPr>
          <p:cNvPr id="36" name="Oval 35"/>
          <p:cNvSpPr/>
          <p:nvPr/>
        </p:nvSpPr>
        <p:spPr>
          <a:xfrm>
            <a:off x="8079175" y="4574114"/>
            <a:ext cx="86783" cy="973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9" name="Group 68"/>
          <p:cNvGrpSpPr/>
          <p:nvPr/>
        </p:nvGrpSpPr>
        <p:grpSpPr>
          <a:xfrm>
            <a:off x="1201738" y="2971920"/>
            <a:ext cx="4564063" cy="3528775"/>
            <a:chOff x="1201738" y="2971920"/>
            <a:chExt cx="4564063" cy="3528775"/>
          </a:xfrm>
        </p:grpSpPr>
        <p:grpSp>
          <p:nvGrpSpPr>
            <p:cNvPr id="22" name="Group 21"/>
            <p:cNvGrpSpPr/>
            <p:nvPr/>
          </p:nvGrpSpPr>
          <p:grpSpPr>
            <a:xfrm>
              <a:off x="1201738" y="2971920"/>
              <a:ext cx="3867150" cy="3528775"/>
              <a:chOff x="1201738" y="2971920"/>
              <a:chExt cx="3867150" cy="3528775"/>
            </a:xfrm>
          </p:grpSpPr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01738" y="2971920"/>
                <a:ext cx="3867150" cy="3528775"/>
              </a:xfrm>
              <a:prstGeom prst="rect">
                <a:avLst/>
              </a:prstGeom>
            </p:spPr>
          </p:pic>
          <p:sp>
            <p:nvSpPr>
              <p:cNvPr id="19" name="Right Triangle 18"/>
              <p:cNvSpPr/>
              <p:nvPr/>
            </p:nvSpPr>
            <p:spPr>
              <a:xfrm flipH="1">
                <a:off x="3135313" y="4266659"/>
                <a:ext cx="1093542" cy="572041"/>
              </a:xfrm>
              <a:prstGeom prst="rtTriangl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3" name="Picture 12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12109" y="4552679"/>
                <a:ext cx="1046408" cy="510124"/>
              </a:xfrm>
              <a:prstGeom prst="rect">
                <a:avLst/>
              </a:prstGeom>
            </p:spPr>
          </p:pic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186203" y="4101735"/>
                <a:ext cx="223609" cy="343749"/>
              </a:xfrm>
              <a:prstGeom prst="rect">
                <a:avLst/>
              </a:prstGeom>
            </p:spPr>
          </p:pic>
          <p:sp>
            <p:nvSpPr>
              <p:cNvPr id="20" name="TextBox 19"/>
              <p:cNvSpPr txBox="1"/>
              <p:nvPr/>
            </p:nvSpPr>
            <p:spPr>
              <a:xfrm>
                <a:off x="4170911" y="4456519"/>
                <a:ext cx="8509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300</a:t>
                </a: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3531517" y="4784826"/>
                <a:ext cx="8509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4</a:t>
                </a:r>
                <a:r>
                  <a:rPr lang="en-US" sz="1400"/>
                  <a:t>00</a:t>
                </a:r>
                <a:endParaRPr lang="en-US" sz="1400" dirty="0"/>
              </a:p>
            </p:txBody>
          </p:sp>
        </p:grpSp>
        <p:sp>
          <p:nvSpPr>
            <p:cNvPr id="37" name="Oval 36"/>
            <p:cNvSpPr/>
            <p:nvPr/>
          </p:nvSpPr>
          <p:spPr>
            <a:xfrm>
              <a:off x="4205782" y="4224925"/>
              <a:ext cx="86783" cy="97367"/>
            </a:xfrm>
            <a:prstGeom prst="ellipse">
              <a:avLst/>
            </a:prstGeom>
            <a:solidFill>
              <a:srgbClr val="FF40FF"/>
            </a:solidFill>
            <a:ln>
              <a:solidFill>
                <a:srgbClr val="FF4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>
              <a:off x="3070226" y="4783067"/>
              <a:ext cx="86783" cy="97367"/>
            </a:xfrm>
            <a:prstGeom prst="ellipse">
              <a:avLst/>
            </a:prstGeom>
            <a:solidFill>
              <a:srgbClr val="FF40FF"/>
            </a:solidFill>
            <a:ln>
              <a:solidFill>
                <a:srgbClr val="FF4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4228855" y="4016931"/>
              <a:ext cx="153694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 err="1">
                  <a:solidFill>
                    <a:srgbClr val="FF40FF"/>
                  </a:solidFill>
                  <a:latin typeface="Courier" charset="0"/>
                  <a:ea typeface="Courier" charset="0"/>
                  <a:cs typeface="Courier" charset="0"/>
                </a:rPr>
                <a:t>mouse_pos</a:t>
              </a:r>
              <a:endParaRPr lang="en-US" sz="1100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1800775" y="4429918"/>
              <a:ext cx="17417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 err="1">
                  <a:solidFill>
                    <a:srgbClr val="FF40FF"/>
                  </a:solidFill>
                  <a:latin typeface="Courier" charset="0"/>
                  <a:ea typeface="Courier" charset="0"/>
                  <a:cs typeface="Courier" charset="0"/>
                </a:rPr>
                <a:t>saucer_center</a:t>
              </a:r>
              <a:endParaRPr lang="en-US" sz="1100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endParaRPr>
            </a:p>
          </p:txBody>
        </p:sp>
        <p:cxnSp>
          <p:nvCxnSpPr>
            <p:cNvPr id="44" name="Straight Connector 43"/>
            <p:cNvCxnSpPr>
              <a:stCxn id="38" idx="2"/>
            </p:cNvCxnSpPr>
            <p:nvPr/>
          </p:nvCxnSpPr>
          <p:spPr>
            <a:xfrm flipH="1" flipV="1">
              <a:off x="2768600" y="4610407"/>
              <a:ext cx="301626" cy="221344"/>
            </a:xfrm>
            <a:prstGeom prst="line">
              <a:avLst/>
            </a:prstGeom>
            <a:ln>
              <a:solidFill>
                <a:srgbClr val="FF4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0" name="Group 69"/>
          <p:cNvGrpSpPr/>
          <p:nvPr/>
        </p:nvGrpSpPr>
        <p:grpSpPr>
          <a:xfrm>
            <a:off x="3542506" y="-518714"/>
            <a:ext cx="5123412" cy="3528775"/>
            <a:chOff x="3542506" y="-518714"/>
            <a:chExt cx="5123412" cy="3528775"/>
          </a:xfrm>
        </p:grpSpPr>
        <p:sp>
          <p:nvSpPr>
            <p:cNvPr id="11" name="Rectangle 10"/>
            <p:cNvSpPr/>
            <p:nvPr/>
          </p:nvSpPr>
          <p:spPr>
            <a:xfrm>
              <a:off x="3924300" y="330320"/>
              <a:ext cx="1536700" cy="381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5" name="Group 44"/>
            <p:cNvGrpSpPr/>
            <p:nvPr/>
          </p:nvGrpSpPr>
          <p:grpSpPr>
            <a:xfrm>
              <a:off x="4101855" y="-518714"/>
              <a:ext cx="3867150" cy="3528775"/>
              <a:chOff x="1201738" y="2971920"/>
              <a:chExt cx="3867150" cy="3528775"/>
            </a:xfrm>
          </p:grpSpPr>
          <p:pic>
            <p:nvPicPr>
              <p:cNvPr id="46" name="Picture 45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01738" y="2971920"/>
                <a:ext cx="3867150" cy="3528775"/>
              </a:xfrm>
              <a:prstGeom prst="rect">
                <a:avLst/>
              </a:prstGeom>
            </p:spPr>
          </p:pic>
          <p:sp>
            <p:nvSpPr>
              <p:cNvPr id="47" name="Right Triangle 46"/>
              <p:cNvSpPr/>
              <p:nvPr/>
            </p:nvSpPr>
            <p:spPr>
              <a:xfrm flipH="1">
                <a:off x="3135313" y="4266659"/>
                <a:ext cx="1093542" cy="572041"/>
              </a:xfrm>
              <a:prstGeom prst="rtTriangl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8" name="Picture 47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12109" y="4552679"/>
                <a:ext cx="1046408" cy="510124"/>
              </a:xfrm>
              <a:prstGeom prst="rect">
                <a:avLst/>
              </a:prstGeom>
            </p:spPr>
          </p:pic>
          <p:pic>
            <p:nvPicPr>
              <p:cNvPr id="49" name="Picture 48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186203" y="4101735"/>
                <a:ext cx="223609" cy="343749"/>
              </a:xfrm>
              <a:prstGeom prst="rect">
                <a:avLst/>
              </a:prstGeom>
            </p:spPr>
          </p:pic>
          <p:sp>
            <p:nvSpPr>
              <p:cNvPr id="50" name="TextBox 49"/>
              <p:cNvSpPr txBox="1"/>
              <p:nvPr/>
            </p:nvSpPr>
            <p:spPr>
              <a:xfrm>
                <a:off x="4170911" y="4456519"/>
                <a:ext cx="8509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300</a:t>
                </a:r>
              </a:p>
            </p:txBody>
          </p:sp>
          <p:sp>
            <p:nvSpPr>
              <p:cNvPr id="51" name="TextBox 50"/>
              <p:cNvSpPr txBox="1"/>
              <p:nvPr/>
            </p:nvSpPr>
            <p:spPr>
              <a:xfrm>
                <a:off x="3531517" y="4784826"/>
                <a:ext cx="8509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4</a:t>
                </a:r>
                <a:r>
                  <a:rPr lang="en-US" sz="1400"/>
                  <a:t>00</a:t>
                </a:r>
                <a:endParaRPr lang="en-US" sz="1400" dirty="0"/>
              </a:p>
            </p:txBody>
          </p:sp>
        </p:grpSp>
        <p:sp>
          <p:nvSpPr>
            <p:cNvPr id="52" name="Oval 51"/>
            <p:cNvSpPr/>
            <p:nvPr/>
          </p:nvSpPr>
          <p:spPr>
            <a:xfrm>
              <a:off x="7105899" y="734291"/>
              <a:ext cx="86783" cy="97367"/>
            </a:xfrm>
            <a:prstGeom prst="ellipse">
              <a:avLst/>
            </a:prstGeom>
            <a:solidFill>
              <a:srgbClr val="FF40FF"/>
            </a:solidFill>
            <a:ln>
              <a:solidFill>
                <a:srgbClr val="FF4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/>
            <p:cNvSpPr/>
            <p:nvPr/>
          </p:nvSpPr>
          <p:spPr>
            <a:xfrm>
              <a:off x="5970343" y="1292433"/>
              <a:ext cx="86783" cy="97367"/>
            </a:xfrm>
            <a:prstGeom prst="ellipse">
              <a:avLst/>
            </a:prstGeom>
            <a:solidFill>
              <a:srgbClr val="FF40FF"/>
            </a:solidFill>
            <a:ln>
              <a:solidFill>
                <a:srgbClr val="FF4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7128972" y="526297"/>
              <a:ext cx="153694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 err="1">
                  <a:solidFill>
                    <a:srgbClr val="FF40FF"/>
                  </a:solidFill>
                  <a:latin typeface="Courier" charset="0"/>
                  <a:ea typeface="Courier" charset="0"/>
                  <a:cs typeface="Courier" charset="0"/>
                </a:rPr>
                <a:t>mouse_pos</a:t>
              </a:r>
              <a:endParaRPr lang="en-US" sz="1100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endParaRPr>
            </a:p>
          </p:txBody>
        </p:sp>
        <p:cxnSp>
          <p:nvCxnSpPr>
            <p:cNvPr id="56" name="Straight Connector 55"/>
            <p:cNvCxnSpPr/>
            <p:nvPr/>
          </p:nvCxnSpPr>
          <p:spPr>
            <a:xfrm flipH="1">
              <a:off x="4712590" y="1341118"/>
              <a:ext cx="1257753" cy="922333"/>
            </a:xfrm>
            <a:prstGeom prst="line">
              <a:avLst/>
            </a:prstGeom>
            <a:ln>
              <a:solidFill>
                <a:srgbClr val="FF4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Rectangle 56"/>
            <p:cNvSpPr/>
            <p:nvPr/>
          </p:nvSpPr>
          <p:spPr>
            <a:xfrm>
              <a:off x="5458984" y="1148211"/>
              <a:ext cx="1046408" cy="380825"/>
            </a:xfrm>
            <a:prstGeom prst="rect">
              <a:avLst/>
            </a:prstGeom>
            <a:noFill/>
            <a:ln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8" name="Straight Arrow Connector 57"/>
            <p:cNvCxnSpPr/>
            <p:nvPr/>
          </p:nvCxnSpPr>
          <p:spPr>
            <a:xfrm flipV="1">
              <a:off x="5447139" y="1099687"/>
              <a:ext cx="1046408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/>
            <p:cNvCxnSpPr/>
            <p:nvPr/>
          </p:nvCxnSpPr>
          <p:spPr>
            <a:xfrm flipH="1">
              <a:off x="5355789" y="1148209"/>
              <a:ext cx="5750" cy="364218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Oval 59"/>
            <p:cNvSpPr/>
            <p:nvPr/>
          </p:nvSpPr>
          <p:spPr>
            <a:xfrm>
              <a:off x="5415592" y="1099526"/>
              <a:ext cx="86783" cy="97367"/>
            </a:xfrm>
            <a:prstGeom prst="ellipse">
              <a:avLst/>
            </a:prstGeom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4469401" y="919710"/>
              <a:ext cx="103790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 err="1">
                  <a:solidFill>
                    <a:schemeClr val="accent1"/>
                  </a:solidFill>
                  <a:latin typeface="Courier" charset="0"/>
                  <a:ea typeface="Courier" charset="0"/>
                  <a:cs typeface="Courier" charset="0"/>
                </a:rPr>
                <a:t>saucer_pos</a:t>
              </a:r>
              <a:endParaRPr lang="en-US" sz="1100" dirty="0">
                <a:solidFill>
                  <a:schemeClr val="accent1"/>
                </a:solidFill>
                <a:latin typeface="Courier" charset="0"/>
                <a:ea typeface="Courier" charset="0"/>
                <a:cs typeface="Courier" charset="0"/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5677357" y="903938"/>
              <a:ext cx="72909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 err="1">
                  <a:solidFill>
                    <a:schemeClr val="accent1"/>
                  </a:solidFill>
                  <a:latin typeface="Courier" charset="0"/>
                  <a:ea typeface="Courier" charset="0"/>
                  <a:cs typeface="Courier" charset="0"/>
                </a:rPr>
                <a:t>s_size</a:t>
              </a:r>
              <a:r>
                <a:rPr lang="en-US" sz="800" dirty="0">
                  <a:solidFill>
                    <a:schemeClr val="accent1"/>
                  </a:solidFill>
                  <a:latin typeface="Courier" charset="0"/>
                  <a:ea typeface="Courier" charset="0"/>
                  <a:cs typeface="Courier" charset="0"/>
                </a:rPr>
                <a:t>[x]</a:t>
              </a: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4709328" y="1130024"/>
              <a:ext cx="72909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 err="1">
                  <a:solidFill>
                    <a:schemeClr val="accent1"/>
                  </a:solidFill>
                  <a:latin typeface="Courier" charset="0"/>
                  <a:ea typeface="Courier" charset="0"/>
                  <a:cs typeface="Courier" charset="0"/>
                </a:rPr>
                <a:t>s_size</a:t>
              </a:r>
              <a:r>
                <a:rPr lang="en-US" sz="800" dirty="0">
                  <a:solidFill>
                    <a:schemeClr val="accent1"/>
                  </a:solidFill>
                  <a:latin typeface="Courier" charset="0"/>
                  <a:ea typeface="Courier" charset="0"/>
                  <a:cs typeface="Courier" charset="0"/>
                </a:rPr>
                <a:t>[y]</a:t>
              </a: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3542506" y="2195060"/>
              <a:ext cx="2561285" cy="553998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40FF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000" dirty="0" err="1">
                  <a:solidFill>
                    <a:srgbClr val="FF40FF"/>
                  </a:solidFill>
                  <a:latin typeface="Courier" charset="0"/>
                  <a:ea typeface="Courier" charset="0"/>
                  <a:cs typeface="Courier" charset="0"/>
                </a:rPr>
                <a:t>saucer_center</a:t>
              </a:r>
              <a:r>
                <a:rPr lang="en-US" sz="1000" dirty="0">
                  <a:solidFill>
                    <a:srgbClr val="FF40FF"/>
                  </a:solidFill>
                  <a:latin typeface="Courier" charset="0"/>
                  <a:ea typeface="Courier" charset="0"/>
                  <a:cs typeface="Courier" charset="0"/>
                </a:rPr>
                <a:t> = </a:t>
              </a:r>
            </a:p>
            <a:p>
              <a:r>
                <a:rPr lang="en-US" sz="1000" dirty="0">
                  <a:solidFill>
                    <a:srgbClr val="FF40FF"/>
                  </a:solidFill>
                  <a:latin typeface="Courier" charset="0"/>
                  <a:ea typeface="Courier" charset="0"/>
                  <a:cs typeface="Courier" charset="0"/>
                </a:rPr>
                <a:t>(</a:t>
              </a:r>
              <a:r>
                <a:rPr lang="en-US" sz="1000" dirty="0" err="1">
                  <a:solidFill>
                    <a:srgbClr val="FF40FF"/>
                  </a:solidFill>
                  <a:latin typeface="Courier" charset="0"/>
                  <a:ea typeface="Courier" charset="0"/>
                  <a:cs typeface="Courier" charset="0"/>
                </a:rPr>
                <a:t>saucer_pos</a:t>
              </a:r>
              <a:r>
                <a:rPr lang="en-US" sz="1000" dirty="0">
                  <a:solidFill>
                    <a:srgbClr val="FF40FF"/>
                  </a:solidFill>
                  <a:latin typeface="Courier" charset="0"/>
                  <a:ea typeface="Courier" charset="0"/>
                  <a:cs typeface="Courier" charset="0"/>
                </a:rPr>
                <a:t>[x] + </a:t>
              </a:r>
              <a:r>
                <a:rPr lang="en-US" sz="1000" dirty="0" err="1">
                  <a:solidFill>
                    <a:srgbClr val="FF40FF"/>
                  </a:solidFill>
                  <a:latin typeface="Courier" charset="0"/>
                  <a:ea typeface="Courier" charset="0"/>
                  <a:cs typeface="Courier" charset="0"/>
                </a:rPr>
                <a:t>s_size</a:t>
              </a:r>
              <a:r>
                <a:rPr lang="en-US" sz="1000" dirty="0">
                  <a:solidFill>
                    <a:srgbClr val="FF40FF"/>
                  </a:solidFill>
                  <a:latin typeface="Courier" charset="0"/>
                  <a:ea typeface="Courier" charset="0"/>
                  <a:cs typeface="Courier" charset="0"/>
                </a:rPr>
                <a:t>[x]/2, </a:t>
              </a:r>
              <a:r>
                <a:rPr lang="en-US" sz="1000" dirty="0" err="1">
                  <a:solidFill>
                    <a:srgbClr val="FF40FF"/>
                  </a:solidFill>
                  <a:latin typeface="Courier" charset="0"/>
                  <a:ea typeface="Courier" charset="0"/>
                  <a:cs typeface="Courier" charset="0"/>
                </a:rPr>
                <a:t>saucer_pos</a:t>
              </a:r>
              <a:r>
                <a:rPr lang="en-US" sz="1000" dirty="0">
                  <a:solidFill>
                    <a:srgbClr val="FF40FF"/>
                  </a:solidFill>
                  <a:latin typeface="Courier" charset="0"/>
                  <a:ea typeface="Courier" charset="0"/>
                  <a:cs typeface="Courier" charset="0"/>
                </a:rPr>
                <a:t>[y] + </a:t>
              </a:r>
              <a:r>
                <a:rPr lang="en-US" sz="1000" dirty="0" err="1">
                  <a:solidFill>
                    <a:srgbClr val="FF40FF"/>
                  </a:solidFill>
                  <a:latin typeface="Courier" charset="0"/>
                  <a:ea typeface="Courier" charset="0"/>
                  <a:cs typeface="Courier" charset="0"/>
                </a:rPr>
                <a:t>s_size</a:t>
              </a:r>
              <a:r>
                <a:rPr lang="en-US" sz="1000" dirty="0">
                  <a:solidFill>
                    <a:srgbClr val="FF40FF"/>
                  </a:solidFill>
                  <a:latin typeface="Courier" charset="0"/>
                  <a:ea typeface="Courier" charset="0"/>
                  <a:cs typeface="Courier" charset="0"/>
                </a:rPr>
                <a:t>[y]/2)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518965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D81F4806-1854-308A-9374-CD3CAF3278BF}"/>
              </a:ext>
            </a:extLst>
          </p:cNvPr>
          <p:cNvGrpSpPr/>
          <p:nvPr/>
        </p:nvGrpSpPr>
        <p:grpSpPr>
          <a:xfrm>
            <a:off x="365071" y="0"/>
            <a:ext cx="10519943" cy="9028082"/>
            <a:chOff x="365071" y="0"/>
            <a:chExt cx="10519943" cy="9028082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114A97B1-01F5-1645-E603-FA7C12B30F19}"/>
                </a:ext>
              </a:extLst>
            </p:cNvPr>
            <p:cNvGrpSpPr/>
            <p:nvPr/>
          </p:nvGrpSpPr>
          <p:grpSpPr>
            <a:xfrm>
              <a:off x="365071" y="0"/>
              <a:ext cx="10519943" cy="9028082"/>
              <a:chOff x="365071" y="0"/>
              <a:chExt cx="10519943" cy="9028082"/>
            </a:xfrm>
          </p:grpSpPr>
          <p:grpSp>
            <p:nvGrpSpPr>
              <p:cNvPr id="2" name="Group 1"/>
              <p:cNvGrpSpPr/>
              <p:nvPr/>
            </p:nvGrpSpPr>
            <p:grpSpPr>
              <a:xfrm>
                <a:off x="365071" y="0"/>
                <a:ext cx="10519943" cy="8735695"/>
                <a:chOff x="5243316" y="586409"/>
                <a:chExt cx="10519943" cy="8735695"/>
              </a:xfrm>
            </p:grpSpPr>
            <p:grpSp>
              <p:nvGrpSpPr>
                <p:cNvPr id="3" name="Group 2"/>
                <p:cNvGrpSpPr/>
                <p:nvPr/>
              </p:nvGrpSpPr>
              <p:grpSpPr>
                <a:xfrm>
                  <a:off x="5243316" y="586409"/>
                  <a:ext cx="3875237" cy="3998117"/>
                  <a:chOff x="1211893" y="586409"/>
                  <a:chExt cx="3875237" cy="3998117"/>
                </a:xfrm>
              </p:grpSpPr>
              <p:sp>
                <p:nvSpPr>
                  <p:cNvPr id="13" name="Diamond 12"/>
                  <p:cNvSpPr/>
                  <p:nvPr/>
                </p:nvSpPr>
                <p:spPr>
                  <a:xfrm>
                    <a:off x="1211893" y="1791222"/>
                    <a:ext cx="2893512" cy="1553227"/>
                  </a:xfrm>
                  <a:prstGeom prst="diamond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" name="TextBox 13"/>
                  <p:cNvSpPr txBox="1"/>
                  <p:nvPr/>
                </p:nvSpPr>
                <p:spPr>
                  <a:xfrm>
                    <a:off x="1985372" y="586409"/>
                    <a:ext cx="1346549" cy="584775"/>
                  </a:xfrm>
                  <a:prstGeom prst="rect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3200" dirty="0"/>
                      <a:t>Input</a:t>
                    </a:r>
                  </a:p>
                </p:txBody>
              </p:sp>
              <p:sp>
                <p:nvSpPr>
                  <p:cNvPr id="15" name="TextBox 14"/>
                  <p:cNvSpPr txBox="1"/>
                  <p:nvPr/>
                </p:nvSpPr>
                <p:spPr>
                  <a:xfrm>
                    <a:off x="1421700" y="1872651"/>
                    <a:ext cx="2473891" cy="1077218"/>
                  </a:xfrm>
                  <a:prstGeom prst="rect">
                    <a:avLst/>
                  </a:prstGeom>
                  <a:noFill/>
                  <a:ln w="12700"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3200" b="1" dirty="0">
                        <a:solidFill>
                          <a:schemeClr val="accent2"/>
                        </a:solidFill>
                      </a:rPr>
                      <a:t>if</a:t>
                    </a:r>
                    <a:r>
                      <a:rPr lang="en-US" sz="3200" dirty="0"/>
                      <a:t> </a:t>
                    </a:r>
                  </a:p>
                  <a:p>
                    <a:pPr algn="ctr"/>
                    <a:r>
                      <a:rPr lang="en-US" sz="3200" dirty="0"/>
                      <a:t>conditional</a:t>
                    </a:r>
                  </a:p>
                </p:txBody>
              </p:sp>
              <p:sp>
                <p:nvSpPr>
                  <p:cNvPr id="16" name="TextBox 15"/>
                  <p:cNvSpPr txBox="1"/>
                  <p:nvPr/>
                </p:nvSpPr>
                <p:spPr>
                  <a:xfrm>
                    <a:off x="1703538" y="3999751"/>
                    <a:ext cx="1910219" cy="584775"/>
                  </a:xfrm>
                  <a:prstGeom prst="rect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3200" dirty="0"/>
                      <a:t>Do this</a:t>
                    </a:r>
                  </a:p>
                </p:txBody>
              </p:sp>
              <p:cxnSp>
                <p:nvCxnSpPr>
                  <p:cNvPr id="17" name="Straight Arrow Connector 16"/>
                  <p:cNvCxnSpPr/>
                  <p:nvPr/>
                </p:nvCxnSpPr>
                <p:spPr>
                  <a:xfrm>
                    <a:off x="2658647" y="1171184"/>
                    <a:ext cx="2" cy="620038"/>
                  </a:xfrm>
                  <a:prstGeom prst="straightConnector1">
                    <a:avLst/>
                  </a:prstGeom>
                  <a:ln w="50800"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" name="Straight Arrow Connector 17"/>
                  <p:cNvCxnSpPr/>
                  <p:nvPr/>
                </p:nvCxnSpPr>
                <p:spPr>
                  <a:xfrm>
                    <a:off x="2658646" y="3379713"/>
                    <a:ext cx="2" cy="620038"/>
                  </a:xfrm>
                  <a:prstGeom prst="straightConnector1">
                    <a:avLst/>
                  </a:prstGeom>
                  <a:ln w="50800"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9" name="TextBox 18"/>
                  <p:cNvSpPr txBox="1"/>
                  <p:nvPr/>
                </p:nvSpPr>
                <p:spPr>
                  <a:xfrm>
                    <a:off x="1453601" y="3289012"/>
                    <a:ext cx="1346549" cy="584775"/>
                  </a:xfrm>
                  <a:prstGeom prst="rect">
                    <a:avLst/>
                  </a:prstGeom>
                  <a:noFill/>
                  <a:ln w="12700"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3200" dirty="0"/>
                      <a:t>True</a:t>
                    </a:r>
                  </a:p>
                </p:txBody>
              </p:sp>
              <p:sp>
                <p:nvSpPr>
                  <p:cNvPr id="20" name="TextBox 19"/>
                  <p:cNvSpPr txBox="1"/>
                  <p:nvPr/>
                </p:nvSpPr>
                <p:spPr>
                  <a:xfrm>
                    <a:off x="3740581" y="1936675"/>
                    <a:ext cx="1346549" cy="584775"/>
                  </a:xfrm>
                  <a:prstGeom prst="rect">
                    <a:avLst/>
                  </a:prstGeom>
                  <a:noFill/>
                  <a:ln w="12700"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3200" dirty="0"/>
                      <a:t>False</a:t>
                    </a:r>
                  </a:p>
                </p:txBody>
              </p:sp>
            </p:grpSp>
            <p:sp>
              <p:nvSpPr>
                <p:cNvPr id="4" name="Diamond 3"/>
                <p:cNvSpPr/>
                <p:nvPr/>
              </p:nvSpPr>
              <p:spPr>
                <a:xfrm>
                  <a:off x="8319627" y="3379713"/>
                  <a:ext cx="2893512" cy="1553227"/>
                </a:xfrm>
                <a:prstGeom prst="diamond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" name="TextBox 5"/>
                <p:cNvSpPr txBox="1"/>
                <p:nvPr/>
              </p:nvSpPr>
              <p:spPr>
                <a:xfrm>
                  <a:off x="8811272" y="5588242"/>
                  <a:ext cx="1910219" cy="584775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200" dirty="0"/>
                    <a:t>Do that</a:t>
                  </a:r>
                </a:p>
              </p:txBody>
            </p:sp>
            <p:cxnSp>
              <p:nvCxnSpPr>
                <p:cNvPr id="7" name="Straight Arrow Connector 6"/>
                <p:cNvCxnSpPr/>
                <p:nvPr/>
              </p:nvCxnSpPr>
              <p:spPr>
                <a:xfrm>
                  <a:off x="9766380" y="4968204"/>
                  <a:ext cx="2" cy="620038"/>
                </a:xfrm>
                <a:prstGeom prst="straightConnector1">
                  <a:avLst/>
                </a:prstGeom>
                <a:ln w="508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" name="TextBox 7"/>
                <p:cNvSpPr txBox="1"/>
                <p:nvPr/>
              </p:nvSpPr>
              <p:spPr>
                <a:xfrm>
                  <a:off x="8819150" y="4912176"/>
                  <a:ext cx="932555" cy="584775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200" dirty="0"/>
                    <a:t>True</a:t>
                  </a:r>
                </a:p>
              </p:txBody>
            </p:sp>
            <p:sp>
              <p:nvSpPr>
                <p:cNvPr id="9" name="TextBox 8"/>
                <p:cNvSpPr txBox="1"/>
                <p:nvPr/>
              </p:nvSpPr>
              <p:spPr>
                <a:xfrm>
                  <a:off x="14416710" y="5182302"/>
                  <a:ext cx="1346549" cy="584775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200" dirty="0"/>
                    <a:t>False</a:t>
                  </a:r>
                </a:p>
              </p:txBody>
            </p:sp>
            <p:cxnSp>
              <p:nvCxnSpPr>
                <p:cNvPr id="10" name="Elbow Connector 9"/>
                <p:cNvCxnSpPr/>
                <p:nvPr/>
              </p:nvCxnSpPr>
              <p:spPr>
                <a:xfrm>
                  <a:off x="8136828" y="2567836"/>
                  <a:ext cx="1629555" cy="811877"/>
                </a:xfrm>
                <a:prstGeom prst="bentConnector2">
                  <a:avLst/>
                </a:prstGeom>
                <a:ln w="508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" name="Elbow Connector 10"/>
                <p:cNvCxnSpPr>
                  <a:cxnSpLocks/>
                  <a:stCxn id="27" idx="3"/>
                  <a:endCxn id="21" idx="3"/>
                </p:cNvCxnSpPr>
                <p:nvPr/>
              </p:nvCxnSpPr>
              <p:spPr>
                <a:xfrm flipH="1">
                  <a:off x="12667709" y="5767078"/>
                  <a:ext cx="1656825" cy="3555026"/>
                </a:xfrm>
                <a:prstGeom prst="bentConnector3">
                  <a:avLst>
                    <a:gd name="adj1" fmla="val -94374"/>
                  </a:avLst>
                </a:prstGeom>
                <a:ln w="508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1" name="TextBox 20"/>
              <p:cNvSpPr txBox="1"/>
              <p:nvPr/>
            </p:nvSpPr>
            <p:spPr>
              <a:xfrm>
                <a:off x="5039245" y="8443307"/>
                <a:ext cx="2750219" cy="584775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dirty="0"/>
                  <a:t>Further code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882A083-1681-E1AA-457E-6B24AA703577}"/>
                  </a:ext>
                </a:extLst>
              </p:cNvPr>
              <p:cNvSpPr txBox="1"/>
              <p:nvPr/>
            </p:nvSpPr>
            <p:spPr>
              <a:xfrm>
                <a:off x="3651189" y="2920899"/>
                <a:ext cx="2473891" cy="1077218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b="1" dirty="0" err="1">
                    <a:solidFill>
                      <a:schemeClr val="accent2"/>
                    </a:solidFill>
                  </a:rPr>
                  <a:t>elif</a:t>
                </a:r>
                <a:r>
                  <a:rPr lang="en-US" sz="3200" b="1" dirty="0">
                    <a:solidFill>
                      <a:schemeClr val="accent2"/>
                    </a:solidFill>
                  </a:rPr>
                  <a:t> </a:t>
                </a:r>
              </a:p>
              <a:p>
                <a:pPr algn="ctr"/>
                <a:r>
                  <a:rPr lang="en-US" sz="3200" dirty="0"/>
                  <a:t>conditional</a:t>
                </a:r>
              </a:p>
            </p:txBody>
          </p:sp>
          <p:cxnSp>
            <p:nvCxnSpPr>
              <p:cNvPr id="32" name="Elbow Connector 31">
                <a:extLst>
                  <a:ext uri="{FF2B5EF4-FFF2-40B4-BE49-F238E27FC236}">
                    <a16:creationId xmlns:a16="http://schemas.microsoft.com/office/drawing/2014/main" id="{564FFAF4-C6CD-68B6-A0A8-F105B1EEA893}"/>
                  </a:ext>
                </a:extLst>
              </p:cNvPr>
              <p:cNvCxnSpPr>
                <a:cxnSpLocks/>
                <a:stCxn id="16" idx="2"/>
                <a:endCxn id="21" idx="1"/>
              </p:cNvCxnSpPr>
              <p:nvPr/>
            </p:nvCxnSpPr>
            <p:spPr>
              <a:xfrm rot="16200000" flipH="1">
                <a:off x="1056746" y="4753196"/>
                <a:ext cx="4737578" cy="3227419"/>
              </a:xfrm>
              <a:prstGeom prst="bentConnector2">
                <a:avLst/>
              </a:prstGeom>
              <a:ln w="508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F758AAE-67B7-63FA-F868-9F003E6176C1}"/>
                </a:ext>
              </a:extLst>
            </p:cNvPr>
            <p:cNvSpPr txBox="1"/>
            <p:nvPr/>
          </p:nvSpPr>
          <p:spPr>
            <a:xfrm>
              <a:off x="5984745" y="2961017"/>
              <a:ext cx="1346549" cy="584775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/>
                <a:t>False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0CCEA79-F62D-5032-927D-B0E307454604}"/>
                </a:ext>
              </a:extLst>
            </p:cNvPr>
            <p:cNvSpPr txBox="1"/>
            <p:nvPr/>
          </p:nvSpPr>
          <p:spPr>
            <a:xfrm>
              <a:off x="6422026" y="6655675"/>
              <a:ext cx="3254210" cy="584775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/>
                <a:t>Do something else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C823E53-A117-E889-81B7-900A8B5CCC4D}"/>
                </a:ext>
              </a:extLst>
            </p:cNvPr>
            <p:cNvSpPr txBox="1"/>
            <p:nvPr/>
          </p:nvSpPr>
          <p:spPr>
            <a:xfrm>
              <a:off x="6841210" y="5925804"/>
              <a:ext cx="1346549" cy="584775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/>
                <a:t>True</a:t>
              </a:r>
              <a:endParaRPr lang="en-US" sz="3200" dirty="0"/>
            </a:p>
          </p:txBody>
        </p:sp>
        <p:cxnSp>
          <p:nvCxnSpPr>
            <p:cNvPr id="24" name="Elbow Connector 23">
              <a:extLst>
                <a:ext uri="{FF2B5EF4-FFF2-40B4-BE49-F238E27FC236}">
                  <a16:creationId xmlns:a16="http://schemas.microsoft.com/office/drawing/2014/main" id="{3A7AE04F-AD21-DDBA-6D16-87A59169B72C}"/>
                </a:ext>
              </a:extLst>
            </p:cNvPr>
            <p:cNvCxnSpPr/>
            <p:nvPr/>
          </p:nvCxnSpPr>
          <p:spPr>
            <a:xfrm>
              <a:off x="6349569" y="3592178"/>
              <a:ext cx="1629555" cy="811877"/>
            </a:xfrm>
            <a:prstGeom prst="bentConnector2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BB23C4C-1D4F-4321-4E3C-B615F29457EC}"/>
                </a:ext>
              </a:extLst>
            </p:cNvPr>
            <p:cNvSpPr txBox="1"/>
            <p:nvPr/>
          </p:nvSpPr>
          <p:spPr>
            <a:xfrm>
              <a:off x="6742175" y="4531650"/>
              <a:ext cx="2473891" cy="1077218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 err="1">
                  <a:solidFill>
                    <a:schemeClr val="accent2"/>
                  </a:solidFill>
                </a:rPr>
                <a:t>elif</a:t>
              </a:r>
              <a:r>
                <a:rPr lang="en-US" sz="3200" b="1" dirty="0">
                  <a:solidFill>
                    <a:schemeClr val="accent2"/>
                  </a:solidFill>
                </a:rPr>
                <a:t> </a:t>
              </a:r>
            </a:p>
            <a:p>
              <a:pPr algn="ctr"/>
              <a:r>
                <a:rPr lang="en-US" sz="3200" dirty="0"/>
                <a:t>conditional</a:t>
              </a:r>
            </a:p>
          </p:txBody>
        </p:sp>
        <p:sp>
          <p:nvSpPr>
            <p:cNvPr id="27" name="Diamond 26">
              <a:extLst>
                <a:ext uri="{FF2B5EF4-FFF2-40B4-BE49-F238E27FC236}">
                  <a16:creationId xmlns:a16="http://schemas.microsoft.com/office/drawing/2014/main" id="{191157AC-E729-D676-409E-8D09655E947E}"/>
                </a:ext>
              </a:extLst>
            </p:cNvPr>
            <p:cNvSpPr/>
            <p:nvPr/>
          </p:nvSpPr>
          <p:spPr>
            <a:xfrm>
              <a:off x="6552777" y="4404055"/>
              <a:ext cx="2893512" cy="1553227"/>
            </a:xfrm>
            <a:prstGeom prst="diamond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6A9F61E9-AA87-0F3E-2E1F-D133C8027F13}"/>
                </a:ext>
              </a:extLst>
            </p:cNvPr>
            <p:cNvCxnSpPr/>
            <p:nvPr/>
          </p:nvCxnSpPr>
          <p:spPr>
            <a:xfrm>
              <a:off x="7999530" y="5992546"/>
              <a:ext cx="2" cy="620038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Elbow Connector 33">
              <a:extLst>
                <a:ext uri="{FF2B5EF4-FFF2-40B4-BE49-F238E27FC236}">
                  <a16:creationId xmlns:a16="http://schemas.microsoft.com/office/drawing/2014/main" id="{C4807C0E-F0C0-7588-9272-DF8B138179F4}"/>
                </a:ext>
              </a:extLst>
            </p:cNvPr>
            <p:cNvCxnSpPr>
              <a:cxnSpLocks/>
              <a:stCxn id="6" idx="2"/>
            </p:cNvCxnSpPr>
            <p:nvPr/>
          </p:nvCxnSpPr>
          <p:spPr>
            <a:xfrm rot="16200000" flipH="1">
              <a:off x="3890107" y="6584638"/>
              <a:ext cx="2856700" cy="860640"/>
            </a:xfrm>
            <a:prstGeom prst="bentConnector3">
              <a:avLst>
                <a:gd name="adj1" fmla="val 50000"/>
              </a:avLst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Elbow Connector 37">
              <a:extLst>
                <a:ext uri="{FF2B5EF4-FFF2-40B4-BE49-F238E27FC236}">
                  <a16:creationId xmlns:a16="http://schemas.microsoft.com/office/drawing/2014/main" id="{64CCCC4D-6108-F1F2-84CB-840C2A99C4FB}"/>
                </a:ext>
              </a:extLst>
            </p:cNvPr>
            <p:cNvCxnSpPr>
              <a:cxnSpLocks/>
              <a:stCxn id="22" idx="2"/>
            </p:cNvCxnSpPr>
            <p:nvPr/>
          </p:nvCxnSpPr>
          <p:spPr>
            <a:xfrm rot="5400000">
              <a:off x="6985360" y="7419437"/>
              <a:ext cx="1242759" cy="884784"/>
            </a:xfrm>
            <a:prstGeom prst="bentConnector3">
              <a:avLst>
                <a:gd name="adj1" fmla="val 50000"/>
              </a:avLst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707359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1320219" y="660400"/>
            <a:ext cx="3920133" cy="3725351"/>
            <a:chOff x="1320219" y="660400"/>
            <a:chExt cx="3920133" cy="3725351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51959" y="660400"/>
              <a:ext cx="3288393" cy="285750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63984">
              <a:off x="2749721" y="2067328"/>
              <a:ext cx="345440" cy="95504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51947">
              <a:off x="784830" y="2831819"/>
              <a:ext cx="2089321" cy="1018544"/>
            </a:xfrm>
            <a:prstGeom prst="rect">
              <a:avLst/>
            </a:prstGeom>
          </p:spPr>
        </p:pic>
      </p:grpSp>
      <p:grpSp>
        <p:nvGrpSpPr>
          <p:cNvPr id="29" name="Group 28"/>
          <p:cNvGrpSpPr/>
          <p:nvPr/>
        </p:nvGrpSpPr>
        <p:grpSpPr>
          <a:xfrm>
            <a:off x="7490429" y="2035805"/>
            <a:ext cx="2089321" cy="1911351"/>
            <a:chOff x="7490429" y="2035805"/>
            <a:chExt cx="2089321" cy="1911351"/>
          </a:xfrm>
        </p:grpSpPr>
        <p:grpSp>
          <p:nvGrpSpPr>
            <p:cNvPr id="27" name="Group 26"/>
            <p:cNvGrpSpPr/>
            <p:nvPr/>
          </p:nvGrpSpPr>
          <p:grpSpPr>
            <a:xfrm>
              <a:off x="7490429" y="2035805"/>
              <a:ext cx="2089321" cy="1911351"/>
              <a:chOff x="7490429" y="2035805"/>
              <a:chExt cx="2089321" cy="1911351"/>
            </a:xfrm>
          </p:grpSpPr>
          <p:pic>
            <p:nvPicPr>
              <p:cNvPr id="20" name="Picture 19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1448093">
                <a:off x="8262600" y="2248001"/>
                <a:ext cx="544981" cy="1506714"/>
              </a:xfrm>
              <a:prstGeom prst="rect">
                <a:avLst/>
              </a:prstGeom>
            </p:spPr>
          </p:pic>
          <p:pic>
            <p:nvPicPr>
              <p:cNvPr id="19" name="Picture 18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90429" y="2499356"/>
                <a:ext cx="2089321" cy="1018544"/>
              </a:xfrm>
              <a:prstGeom prst="rect">
                <a:avLst/>
              </a:prstGeom>
            </p:spPr>
          </p:pic>
          <p:sp>
            <p:nvSpPr>
              <p:cNvPr id="21" name="Rectangle 20"/>
              <p:cNvSpPr/>
              <p:nvPr/>
            </p:nvSpPr>
            <p:spPr>
              <a:xfrm>
                <a:off x="7607300" y="2692400"/>
                <a:ext cx="1803400" cy="648691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8269028" y="2292049"/>
                <a:ext cx="532121" cy="1416995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4" name="Straight Connector 23"/>
              <p:cNvCxnSpPr/>
              <p:nvPr/>
            </p:nvCxnSpPr>
            <p:spPr>
              <a:xfrm>
                <a:off x="8535088" y="2035805"/>
                <a:ext cx="0" cy="1911351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Oval 27"/>
            <p:cNvSpPr/>
            <p:nvPr/>
          </p:nvSpPr>
          <p:spPr>
            <a:xfrm>
              <a:off x="8186058" y="2235076"/>
              <a:ext cx="144000" cy="144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856179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371599" y="1210523"/>
            <a:ext cx="4472899" cy="2981933"/>
            <a:chOff x="1371599" y="1210523"/>
            <a:chExt cx="4472899" cy="2981933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1599" y="1210523"/>
              <a:ext cx="4472899" cy="2981933"/>
            </a:xfrm>
            <a:prstGeom prst="rect">
              <a:avLst/>
            </a:prstGeom>
          </p:spPr>
        </p:pic>
        <p:sp>
          <p:nvSpPr>
            <p:cNvPr id="3" name="Right Arrow 2"/>
            <p:cNvSpPr/>
            <p:nvPr/>
          </p:nvSpPr>
          <p:spPr>
            <a:xfrm>
              <a:off x="3552669" y="3702571"/>
              <a:ext cx="779488" cy="36996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50" t="23542" r="6726" b="32084"/>
          <a:stretch/>
        </p:blipFill>
        <p:spPr>
          <a:xfrm>
            <a:off x="8025568" y="1614488"/>
            <a:ext cx="3104395" cy="3043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8010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5117" r="60764"/>
          <a:stretch/>
        </p:blipFill>
        <p:spPr>
          <a:xfrm>
            <a:off x="1809750" y="542925"/>
            <a:ext cx="2690813" cy="232568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7925" y="1807436"/>
            <a:ext cx="4432167" cy="2950301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1963271" y="3805518"/>
            <a:ext cx="2269003" cy="2231744"/>
            <a:chOff x="1963271" y="3805518"/>
            <a:chExt cx="2269003" cy="2231744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4"/>
            <a:srcRect l="16902" t="7294"/>
            <a:stretch/>
          </p:blipFill>
          <p:spPr>
            <a:xfrm>
              <a:off x="1963271" y="4141694"/>
              <a:ext cx="2269003" cy="1895568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/>
                <p:cNvSpPr txBox="1"/>
                <p:nvPr/>
              </p:nvSpPr>
              <p:spPr>
                <a:xfrm>
                  <a:off x="3355041" y="3805518"/>
                  <a:ext cx="61184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b="0" i="1" smtClean="0">
                            <a:latin typeface="Cambria Math" charset="0"/>
                          </a:rPr>
                          <m:t>𝑣</m:t>
                        </m:r>
                        <m:r>
                          <a:rPr lang="en-GB" b="0" i="1" smtClean="0">
                            <a:latin typeface="Cambria Math" charset="0"/>
                          </a:rPr>
                          <m:t>′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" name="TextBox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55041" y="3805518"/>
                  <a:ext cx="611841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7321069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923" y="1128713"/>
            <a:ext cx="4599086" cy="4043363"/>
          </a:xfrm>
          <a:prstGeom prst="rect">
            <a:avLst/>
          </a:prstGeom>
        </p:spPr>
      </p:pic>
      <p:grpSp>
        <p:nvGrpSpPr>
          <p:cNvPr id="38" name="Group 37"/>
          <p:cNvGrpSpPr/>
          <p:nvPr/>
        </p:nvGrpSpPr>
        <p:grpSpPr>
          <a:xfrm>
            <a:off x="6178248" y="1238251"/>
            <a:ext cx="4599086" cy="4043363"/>
            <a:chOff x="6178248" y="1238251"/>
            <a:chExt cx="4599086" cy="4043363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78248" y="1238251"/>
              <a:ext cx="4599086" cy="4043363"/>
            </a:xfrm>
            <a:prstGeom prst="rect">
              <a:avLst/>
            </a:prstGeom>
          </p:spPr>
        </p:pic>
        <p:cxnSp>
          <p:nvCxnSpPr>
            <p:cNvPr id="5" name="Straight Connector 4"/>
            <p:cNvCxnSpPr/>
            <p:nvPr/>
          </p:nvCxnSpPr>
          <p:spPr>
            <a:xfrm>
              <a:off x="7645400" y="4765040"/>
              <a:ext cx="496800" cy="0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 flipV="1">
              <a:off x="8126960" y="2626360"/>
              <a:ext cx="15240" cy="2148840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 flipV="1">
              <a:off x="7645400" y="2402840"/>
              <a:ext cx="0" cy="2362200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7645400" y="2413000"/>
              <a:ext cx="496800" cy="213360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V="1">
              <a:off x="8639000" y="2910840"/>
              <a:ext cx="0" cy="1864360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V="1">
              <a:off x="9130200" y="3114040"/>
              <a:ext cx="0" cy="1661160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8142200" y="4765040"/>
              <a:ext cx="496800" cy="0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8639000" y="4765040"/>
              <a:ext cx="496800" cy="0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9130200" y="4765040"/>
              <a:ext cx="496800" cy="0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 flipV="1">
              <a:off x="9627000" y="3210560"/>
              <a:ext cx="11600" cy="1564640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9627000" y="4765040"/>
              <a:ext cx="496800" cy="0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V="1">
              <a:off x="10123800" y="3114040"/>
              <a:ext cx="0" cy="1661160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8142200" y="2626360"/>
              <a:ext cx="496800" cy="284480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8645000" y="2910840"/>
              <a:ext cx="467553" cy="213360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9130328" y="3124200"/>
              <a:ext cx="496672" cy="86360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 flipV="1">
              <a:off x="9614362" y="3124200"/>
              <a:ext cx="509438" cy="86360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TextBox 38"/>
          <p:cNvSpPr txBox="1"/>
          <p:nvPr/>
        </p:nvSpPr>
        <p:spPr>
          <a:xfrm>
            <a:off x="5672625" y="9144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6723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605300" y="367268"/>
            <a:ext cx="3848100" cy="2756932"/>
            <a:chOff x="605300" y="367268"/>
            <a:chExt cx="3848100" cy="2756932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/>
            <a:srcRect l="54583" t="43333" r="4792" b="21389"/>
            <a:stretch/>
          </p:blipFill>
          <p:spPr>
            <a:xfrm>
              <a:off x="787400" y="736600"/>
              <a:ext cx="3666000" cy="238760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/>
                <p:cNvSpPr txBox="1"/>
                <p:nvPr/>
              </p:nvSpPr>
              <p:spPr>
                <a:xfrm>
                  <a:off x="3335800" y="1930400"/>
                  <a:ext cx="1117600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charset="0"/>
                              </a:rPr>
                              <m:t>𝑜𝑢𝑡</m:t>
                            </m:r>
                            <m:r>
                              <a:rPr lang="en-GB" b="0" i="1" smtClean="0">
                                <a:latin typeface="Cambria Math" charset="0"/>
                              </a:rPr>
                              <m:t> </m:t>
                            </m:r>
                          </m:sub>
                        </m:sSub>
                        <m:r>
                          <a:rPr lang="en-GB" b="0" i="1" smtClean="0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charset="0"/>
                              </a:rPr>
                              <m:t>𝑜𝑢𝑡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" name="TextBox 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5800" y="1930400"/>
                  <a:ext cx="1117600" cy="369332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t="-41667" b="-9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/>
                <p:cNvSpPr txBox="1"/>
                <p:nvPr/>
              </p:nvSpPr>
              <p:spPr>
                <a:xfrm>
                  <a:off x="605300" y="367268"/>
                  <a:ext cx="1117600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charset="0"/>
                              </a:rPr>
                              <m:t>𝑖𝑛</m:t>
                            </m:r>
                            <m:r>
                              <a:rPr lang="en-GB" b="0" i="1" smtClean="0">
                                <a:latin typeface="Cambria Math" charset="0"/>
                              </a:rPr>
                              <m:t> </m:t>
                            </m:r>
                          </m:sub>
                        </m:sSub>
                        <m:r>
                          <a:rPr lang="en-GB" b="0" i="1" smtClean="0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charset="0"/>
                              </a:rPr>
                              <m:t>𝑖𝑛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" name="TextBox 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5300" y="367268"/>
                  <a:ext cx="1117600" cy="36933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t="-39344" b="-934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/>
                <p:cNvSpPr txBox="1"/>
                <p:nvPr/>
              </p:nvSpPr>
              <p:spPr>
                <a:xfrm>
                  <a:off x="1722900" y="1930400"/>
                  <a:ext cx="11176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charset="0"/>
                              </a:rPr>
                              <m:t>𝑆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" name="TextBox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22900" y="1930400"/>
                  <a:ext cx="1117600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8297805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3906F4F2-4435-9891-F830-00C3F6DD5FE6}"/>
              </a:ext>
            </a:extLst>
          </p:cNvPr>
          <p:cNvGrpSpPr/>
          <p:nvPr/>
        </p:nvGrpSpPr>
        <p:grpSpPr>
          <a:xfrm>
            <a:off x="687733" y="333789"/>
            <a:ext cx="4508500" cy="4838700"/>
            <a:chOff x="687733" y="333789"/>
            <a:chExt cx="4508500" cy="4838700"/>
          </a:xfrm>
        </p:grpSpPr>
        <p:pic>
          <p:nvPicPr>
            <p:cNvPr id="3" name="Picture 2" descr="A screenshot of a video game&#10;&#10;Description automatically generated">
              <a:extLst>
                <a:ext uri="{FF2B5EF4-FFF2-40B4-BE49-F238E27FC236}">
                  <a16:creationId xmlns:a16="http://schemas.microsoft.com/office/drawing/2014/main" id="{574DFDBB-68D3-BD37-25EE-C797B332F5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87733" y="333789"/>
              <a:ext cx="4508500" cy="4838700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329BAAF-80A3-71D1-C912-91EA60A4A2DC}"/>
                </a:ext>
              </a:extLst>
            </p:cNvPr>
            <p:cNvSpPr txBox="1"/>
            <p:nvPr/>
          </p:nvSpPr>
          <p:spPr>
            <a:xfrm>
              <a:off x="1881809" y="1500845"/>
              <a:ext cx="27166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1       1       0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95AB3EC-0951-521C-56A6-E7D27F30C71F}"/>
                </a:ext>
              </a:extLst>
            </p:cNvPr>
            <p:cNvSpPr txBox="1"/>
            <p:nvPr/>
          </p:nvSpPr>
          <p:spPr>
            <a:xfrm>
              <a:off x="1881809" y="2967335"/>
              <a:ext cx="27166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0       1       1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54981B3-5107-4ABF-850E-BC94F57DD2D8}"/>
                </a:ext>
              </a:extLst>
            </p:cNvPr>
            <p:cNvSpPr txBox="1"/>
            <p:nvPr/>
          </p:nvSpPr>
          <p:spPr>
            <a:xfrm>
              <a:off x="1881809" y="4433825"/>
              <a:ext cx="27166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0       1       0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F6745EB6-1CBF-E9C8-8140-B197DBE471C1}"/>
              </a:ext>
            </a:extLst>
          </p:cNvPr>
          <p:cNvGrpSpPr/>
          <p:nvPr/>
        </p:nvGrpSpPr>
        <p:grpSpPr>
          <a:xfrm>
            <a:off x="6266992" y="573024"/>
            <a:ext cx="5839663" cy="5888736"/>
            <a:chOff x="6266992" y="573024"/>
            <a:chExt cx="5839663" cy="5888736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BC96953C-4792-4A8F-B495-5BA5FBCD03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66992" y="573024"/>
              <a:ext cx="5839663" cy="5888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6CCAE7C-700E-F034-C993-B74B60B8E801}"/>
                </a:ext>
              </a:extLst>
            </p:cNvPr>
            <p:cNvSpPr/>
            <p:nvPr/>
          </p:nvSpPr>
          <p:spPr>
            <a:xfrm>
              <a:off x="9278112" y="573024"/>
              <a:ext cx="268224" cy="1706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115696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6561FBF6-87CC-FE43-0906-771DFBDFC484}"/>
              </a:ext>
            </a:extLst>
          </p:cNvPr>
          <p:cNvGrpSpPr/>
          <p:nvPr/>
        </p:nvGrpSpPr>
        <p:grpSpPr>
          <a:xfrm>
            <a:off x="680189" y="132892"/>
            <a:ext cx="7104911" cy="5055640"/>
            <a:chOff x="680189" y="132892"/>
            <a:chExt cx="7104911" cy="5055640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0C080A24-D412-AF56-9356-11E4FBA518A2}"/>
                </a:ext>
              </a:extLst>
            </p:cNvPr>
            <p:cNvSpPr/>
            <p:nvPr/>
          </p:nvSpPr>
          <p:spPr>
            <a:xfrm>
              <a:off x="1194816" y="1219200"/>
              <a:ext cx="5400000" cy="36000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9E30683-18F4-74E5-0AF8-236536A16541}"/>
                </a:ext>
              </a:extLst>
            </p:cNvPr>
            <p:cNvGrpSpPr/>
            <p:nvPr/>
          </p:nvGrpSpPr>
          <p:grpSpPr>
            <a:xfrm>
              <a:off x="4010459" y="1834288"/>
              <a:ext cx="1620000" cy="1620000"/>
              <a:chOff x="4096512" y="1597152"/>
              <a:chExt cx="1620000" cy="1620000"/>
            </a:xfrm>
          </p:grpSpPr>
          <p:sp>
            <p:nvSpPr>
              <p:cNvPr id="3" name="Oval 2">
                <a:extLst>
                  <a:ext uri="{FF2B5EF4-FFF2-40B4-BE49-F238E27FC236}">
                    <a16:creationId xmlns:a16="http://schemas.microsoft.com/office/drawing/2014/main" id="{D2A10F23-B9D8-6810-20D9-336F6CF6535E}"/>
                  </a:ext>
                </a:extLst>
              </p:cNvPr>
              <p:cNvSpPr/>
              <p:nvPr/>
            </p:nvSpPr>
            <p:spPr>
              <a:xfrm>
                <a:off x="4096512" y="1597152"/>
                <a:ext cx="1620000" cy="162000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71DC22A4-B7C1-70BA-D429-FA970C3FF562}"/>
                  </a:ext>
                </a:extLst>
              </p:cNvPr>
              <p:cNvSpPr/>
              <p:nvPr/>
            </p:nvSpPr>
            <p:spPr>
              <a:xfrm>
                <a:off x="4852512" y="2353152"/>
                <a:ext cx="108000" cy="108000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3CB0F14-D08A-58F5-A8BC-56C3D27A4437}"/>
                </a:ext>
              </a:extLst>
            </p:cNvPr>
            <p:cNvSpPr txBox="1"/>
            <p:nvPr/>
          </p:nvSpPr>
          <p:spPr>
            <a:xfrm>
              <a:off x="6311900" y="4804287"/>
              <a:ext cx="1473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150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7A09A62-12E8-FC8D-194B-85EC55F82EC9}"/>
                </a:ext>
              </a:extLst>
            </p:cNvPr>
            <p:cNvSpPr txBox="1"/>
            <p:nvPr/>
          </p:nvSpPr>
          <p:spPr>
            <a:xfrm>
              <a:off x="1067243" y="4819200"/>
              <a:ext cx="1473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DDF066E-1A7F-6897-0A82-53E9032CBF1C}"/>
                </a:ext>
              </a:extLst>
            </p:cNvPr>
            <p:cNvSpPr txBox="1"/>
            <p:nvPr/>
          </p:nvSpPr>
          <p:spPr>
            <a:xfrm>
              <a:off x="836871" y="4634534"/>
              <a:ext cx="1473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02691F0-AC02-7252-0A92-035A07743295}"/>
                </a:ext>
              </a:extLst>
            </p:cNvPr>
            <p:cNvSpPr txBox="1"/>
            <p:nvPr/>
          </p:nvSpPr>
          <p:spPr>
            <a:xfrm>
              <a:off x="680189" y="1034534"/>
              <a:ext cx="1473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100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BDED1371-0672-9611-8E26-D0AB615E69D4}"/>
                </a:ext>
              </a:extLst>
            </p:cNvPr>
            <p:cNvCxnSpPr>
              <a:cxnSpLocks/>
            </p:cNvCxnSpPr>
            <p:nvPr/>
          </p:nvCxnSpPr>
          <p:spPr>
            <a:xfrm>
              <a:off x="1194816" y="4819200"/>
              <a:ext cx="6121485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B5AD6191-8AB8-39A4-AEBB-3E41CB2AAE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4816" y="594557"/>
              <a:ext cx="0" cy="420973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127B2AD-854C-7A91-9F65-C7BCB4221806}"/>
                </a:ext>
              </a:extLst>
            </p:cNvPr>
            <p:cNvSpPr txBox="1"/>
            <p:nvPr/>
          </p:nvSpPr>
          <p:spPr>
            <a:xfrm>
              <a:off x="4284832" y="2235870"/>
              <a:ext cx="1473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(100, 60)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4DD3941B-41C5-D399-1137-23D4662FAB2B}"/>
                </a:ext>
              </a:extLst>
            </p:cNvPr>
            <p:cNvCxnSpPr>
              <a:cxnSpLocks/>
              <a:stCxn id="4" idx="5"/>
              <a:endCxn id="3" idx="5"/>
            </p:cNvCxnSpPr>
            <p:nvPr/>
          </p:nvCxnSpPr>
          <p:spPr>
            <a:xfrm>
              <a:off x="4858643" y="2682472"/>
              <a:ext cx="534572" cy="53457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E7F6A1A-7FD7-DAC0-1D4E-65012CADB1D1}"/>
                </a:ext>
              </a:extLst>
            </p:cNvPr>
            <p:cNvSpPr txBox="1"/>
            <p:nvPr/>
          </p:nvSpPr>
          <p:spPr>
            <a:xfrm>
              <a:off x="4752401" y="2826746"/>
              <a:ext cx="1473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45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FD7C11D-B71A-58F1-DEEB-DA4A3A512277}"/>
                </a:ext>
              </a:extLst>
            </p:cNvPr>
            <p:cNvSpPr txBox="1"/>
            <p:nvPr/>
          </p:nvSpPr>
          <p:spPr>
            <a:xfrm>
              <a:off x="4430985" y="1866537"/>
              <a:ext cx="13898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POND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7D0C07F-237B-E0CB-8BD3-0E3B6795D71A}"/>
                </a:ext>
              </a:extLst>
            </p:cNvPr>
            <p:cNvSpPr txBox="1"/>
            <p:nvPr/>
          </p:nvSpPr>
          <p:spPr>
            <a:xfrm>
              <a:off x="2183880" y="1866537"/>
              <a:ext cx="13898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GRASS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007E37A-7C3A-DDE9-7DDC-D6DED6AA58F9}"/>
                </a:ext>
              </a:extLst>
            </p:cNvPr>
            <p:cNvSpPr txBox="1"/>
            <p:nvPr/>
          </p:nvSpPr>
          <p:spPr>
            <a:xfrm>
              <a:off x="1066712" y="132892"/>
              <a:ext cx="1473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Y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D3D66F5B-F79F-FCB8-9D8E-A477A4862FB0}"/>
              </a:ext>
            </a:extLst>
          </p:cNvPr>
          <p:cNvSpPr txBox="1"/>
          <p:nvPr/>
        </p:nvSpPr>
        <p:spPr>
          <a:xfrm>
            <a:off x="7316301" y="4542201"/>
            <a:ext cx="147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93673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D3D66F5B-F79F-FCB8-9D8E-A477A4862FB0}"/>
              </a:ext>
            </a:extLst>
          </p:cNvPr>
          <p:cNvSpPr txBox="1"/>
          <p:nvPr/>
        </p:nvSpPr>
        <p:spPr>
          <a:xfrm>
            <a:off x="5309443" y="4658295"/>
            <a:ext cx="147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  <a:endParaRPr lang="en-US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042D9A5C-F7BA-D88B-9FBE-DEE66E76810D}"/>
              </a:ext>
            </a:extLst>
          </p:cNvPr>
          <p:cNvGrpSpPr/>
          <p:nvPr/>
        </p:nvGrpSpPr>
        <p:grpSpPr>
          <a:xfrm>
            <a:off x="680189" y="160324"/>
            <a:ext cx="5408854" cy="5055640"/>
            <a:chOff x="680189" y="160324"/>
            <a:chExt cx="5408854" cy="5055640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6561FBF6-87CC-FE43-0906-771DFBDFC484}"/>
                </a:ext>
              </a:extLst>
            </p:cNvPr>
            <p:cNvGrpSpPr/>
            <p:nvPr/>
          </p:nvGrpSpPr>
          <p:grpSpPr>
            <a:xfrm>
              <a:off x="680189" y="160324"/>
              <a:ext cx="5408854" cy="5055640"/>
              <a:chOff x="680189" y="132892"/>
              <a:chExt cx="5408854" cy="5055640"/>
            </a:xfrm>
          </p:grpSpPr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0C080A24-D412-AF56-9356-11E4FBA518A2}"/>
                  </a:ext>
                </a:extLst>
              </p:cNvPr>
              <p:cNvSpPr/>
              <p:nvPr/>
            </p:nvSpPr>
            <p:spPr>
              <a:xfrm>
                <a:off x="1194816" y="1219200"/>
                <a:ext cx="3600000" cy="36000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29E30683-18F4-74E5-0AF8-236536A16541}"/>
                  </a:ext>
                </a:extLst>
              </p:cNvPr>
              <p:cNvGrpSpPr/>
              <p:nvPr/>
            </p:nvGrpSpPr>
            <p:grpSpPr>
              <a:xfrm>
                <a:off x="1268390" y="2028509"/>
                <a:ext cx="1620000" cy="1620000"/>
                <a:chOff x="1354443" y="1791373"/>
                <a:chExt cx="1620000" cy="1620000"/>
              </a:xfrm>
            </p:grpSpPr>
            <p:sp>
              <p:nvSpPr>
                <p:cNvPr id="3" name="Oval 2">
                  <a:extLst>
                    <a:ext uri="{FF2B5EF4-FFF2-40B4-BE49-F238E27FC236}">
                      <a16:creationId xmlns:a16="http://schemas.microsoft.com/office/drawing/2014/main" id="{D2A10F23-B9D8-6810-20D9-336F6CF6535E}"/>
                    </a:ext>
                  </a:extLst>
                </p:cNvPr>
                <p:cNvSpPr/>
                <p:nvPr/>
              </p:nvSpPr>
              <p:spPr>
                <a:xfrm>
                  <a:off x="1354443" y="1791373"/>
                  <a:ext cx="1620000" cy="1620000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" name="Oval 3">
                  <a:extLst>
                    <a:ext uri="{FF2B5EF4-FFF2-40B4-BE49-F238E27FC236}">
                      <a16:creationId xmlns:a16="http://schemas.microsoft.com/office/drawing/2014/main" id="{71DC22A4-B7C1-70BA-D429-FA970C3FF562}"/>
                    </a:ext>
                  </a:extLst>
                </p:cNvPr>
                <p:cNvSpPr/>
                <p:nvPr/>
              </p:nvSpPr>
              <p:spPr>
                <a:xfrm>
                  <a:off x="2110443" y="2557872"/>
                  <a:ext cx="108000" cy="108000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3CB0F14-D08A-58F5-A8BC-56C3D27A4437}"/>
                  </a:ext>
                </a:extLst>
              </p:cNvPr>
              <p:cNvSpPr txBox="1"/>
              <p:nvPr/>
            </p:nvSpPr>
            <p:spPr>
              <a:xfrm>
                <a:off x="4615843" y="4804287"/>
                <a:ext cx="1473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10</a:t>
                </a: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7A09A62-12E8-FC8D-194B-85EC55F82EC9}"/>
                  </a:ext>
                </a:extLst>
              </p:cNvPr>
              <p:cNvSpPr txBox="1"/>
              <p:nvPr/>
            </p:nvSpPr>
            <p:spPr>
              <a:xfrm>
                <a:off x="1067243" y="4819200"/>
                <a:ext cx="1473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0</a:t>
                </a: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DDF066E-1A7F-6897-0A82-53E9032CBF1C}"/>
                  </a:ext>
                </a:extLst>
              </p:cNvPr>
              <p:cNvSpPr txBox="1"/>
              <p:nvPr/>
            </p:nvSpPr>
            <p:spPr>
              <a:xfrm>
                <a:off x="836871" y="4634534"/>
                <a:ext cx="1473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0</a:t>
                </a: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02691F0-AC02-7252-0A92-035A07743295}"/>
                  </a:ext>
                </a:extLst>
              </p:cNvPr>
              <p:cNvSpPr txBox="1"/>
              <p:nvPr/>
            </p:nvSpPr>
            <p:spPr>
              <a:xfrm>
                <a:off x="680189" y="1034534"/>
                <a:ext cx="1473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10</a:t>
                </a:r>
              </a:p>
            </p:txBody>
          </p: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BDED1371-0672-9611-8E26-D0AB615E69D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94816" y="4832031"/>
                <a:ext cx="4157627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B5AD6191-8AB8-39A4-AEBB-3E41CB2AAEF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94816" y="594557"/>
                <a:ext cx="0" cy="420973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4DD3941B-41C5-D399-1137-23D4662FAB2B}"/>
                  </a:ext>
                </a:extLst>
              </p:cNvPr>
              <p:cNvCxnSpPr>
                <a:cxnSpLocks/>
                <a:endCxn id="3" idx="3"/>
              </p:cNvCxnSpPr>
              <p:nvPr/>
            </p:nvCxnSpPr>
            <p:spPr>
              <a:xfrm flipH="1">
                <a:off x="1505634" y="2851481"/>
                <a:ext cx="579363" cy="559784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E7F6A1A-7FD7-DAC0-1D4E-65012CADB1D1}"/>
                  </a:ext>
                </a:extLst>
              </p:cNvPr>
              <p:cNvSpPr txBox="1"/>
              <p:nvPr/>
            </p:nvSpPr>
            <p:spPr>
              <a:xfrm>
                <a:off x="1415190" y="2861234"/>
                <a:ext cx="1473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4.5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007E37A-7C3A-DDE9-7DDC-D6DED6AA58F9}"/>
                  </a:ext>
                </a:extLst>
              </p:cNvPr>
              <p:cNvSpPr txBox="1"/>
              <p:nvPr/>
            </p:nvSpPr>
            <p:spPr>
              <a:xfrm>
                <a:off x="1066712" y="132892"/>
                <a:ext cx="14732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Y</a:t>
                </a:r>
              </a:p>
            </p:txBody>
          </p:sp>
        </p:grp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74062AB-3624-11CA-7C97-21F57787072B}"/>
                </a:ext>
              </a:extLst>
            </p:cNvPr>
            <p:cNvSpPr/>
            <p:nvPr/>
          </p:nvSpPr>
          <p:spPr>
            <a:xfrm>
              <a:off x="1183173" y="3765591"/>
              <a:ext cx="3600000" cy="1080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E354A9C-4AF7-B42C-7317-8A341C905AE6}"/>
                </a:ext>
              </a:extLst>
            </p:cNvPr>
            <p:cNvSpPr/>
            <p:nvPr/>
          </p:nvSpPr>
          <p:spPr>
            <a:xfrm>
              <a:off x="1194815" y="1264048"/>
              <a:ext cx="3600000" cy="72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4E38C66-2293-9F70-67FC-8ED946746D78}"/>
                </a:ext>
              </a:extLst>
            </p:cNvPr>
            <p:cNvSpPr/>
            <p:nvPr/>
          </p:nvSpPr>
          <p:spPr>
            <a:xfrm>
              <a:off x="3343174" y="1983714"/>
              <a:ext cx="1440000" cy="178083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5AC73AD-F8B7-46A8-4B6A-F73C38450B9A}"/>
                </a:ext>
              </a:extLst>
            </p:cNvPr>
            <p:cNvSpPr txBox="1"/>
            <p:nvPr/>
          </p:nvSpPr>
          <p:spPr>
            <a:xfrm>
              <a:off x="2822891" y="1457118"/>
              <a:ext cx="13898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A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E18CEBC-4569-355B-7827-8F22803B4DFC}"/>
                </a:ext>
              </a:extLst>
            </p:cNvPr>
            <p:cNvSpPr txBox="1"/>
            <p:nvPr/>
          </p:nvSpPr>
          <p:spPr>
            <a:xfrm>
              <a:off x="2822891" y="2044447"/>
              <a:ext cx="13898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B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154D579-BC68-7717-8E19-098509FE6E13}"/>
                </a:ext>
              </a:extLst>
            </p:cNvPr>
            <p:cNvSpPr txBox="1"/>
            <p:nvPr/>
          </p:nvSpPr>
          <p:spPr>
            <a:xfrm>
              <a:off x="3455697" y="2050863"/>
              <a:ext cx="13898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C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B3407CB-34AD-77CB-C0A9-60551698C8A4}"/>
                </a:ext>
              </a:extLst>
            </p:cNvPr>
            <p:cNvSpPr txBox="1"/>
            <p:nvPr/>
          </p:nvSpPr>
          <p:spPr>
            <a:xfrm>
              <a:off x="1896457" y="3257702"/>
              <a:ext cx="13898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D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16EB5F9-D637-3A2B-85C9-76803A4F9EA8}"/>
                </a:ext>
              </a:extLst>
            </p:cNvPr>
            <p:cNvSpPr txBox="1"/>
            <p:nvPr/>
          </p:nvSpPr>
          <p:spPr>
            <a:xfrm>
              <a:off x="1259097" y="3894797"/>
              <a:ext cx="13898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E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B056DEB-EDD3-A7C9-5C67-E81CFBADD781}"/>
                </a:ext>
              </a:extLst>
            </p:cNvPr>
            <p:cNvSpPr txBox="1"/>
            <p:nvPr/>
          </p:nvSpPr>
          <p:spPr>
            <a:xfrm>
              <a:off x="689707" y="1772024"/>
              <a:ext cx="1473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8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15A583E-E3CD-5BFB-B357-47D4ACA73CBE}"/>
                </a:ext>
              </a:extLst>
            </p:cNvPr>
            <p:cNvSpPr txBox="1"/>
            <p:nvPr/>
          </p:nvSpPr>
          <p:spPr>
            <a:xfrm>
              <a:off x="741230" y="3579883"/>
              <a:ext cx="1473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3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B76B00B-E5AB-45C6-E5D5-279806484EAD}"/>
                </a:ext>
              </a:extLst>
            </p:cNvPr>
            <p:cNvSpPr txBox="1"/>
            <p:nvPr/>
          </p:nvSpPr>
          <p:spPr>
            <a:xfrm>
              <a:off x="2996893" y="3825321"/>
              <a:ext cx="1473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(6, 3)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8F85F81D-C4A6-2F2E-BFFB-B580071CC4AE}"/>
                </a:ext>
              </a:extLst>
            </p:cNvPr>
            <p:cNvSpPr/>
            <p:nvPr/>
          </p:nvSpPr>
          <p:spPr>
            <a:xfrm>
              <a:off x="3292405" y="3713757"/>
              <a:ext cx="108000" cy="10800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0B14EC1-594D-D929-2B05-8B433C22EF69}"/>
                </a:ext>
              </a:extLst>
            </p:cNvPr>
            <p:cNvSpPr txBox="1"/>
            <p:nvPr/>
          </p:nvSpPr>
          <p:spPr>
            <a:xfrm>
              <a:off x="1648403" y="2496609"/>
              <a:ext cx="1473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(2.5, 5)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796472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roup 64"/>
          <p:cNvGrpSpPr/>
          <p:nvPr/>
        </p:nvGrpSpPr>
        <p:grpSpPr>
          <a:xfrm>
            <a:off x="660859" y="434009"/>
            <a:ext cx="7690054" cy="6322366"/>
            <a:chOff x="660859" y="434009"/>
            <a:chExt cx="7690054" cy="6322366"/>
          </a:xfrm>
        </p:grpSpPr>
        <p:sp>
          <p:nvSpPr>
            <p:cNvPr id="14" name="Diamond 13"/>
            <p:cNvSpPr/>
            <p:nvPr/>
          </p:nvSpPr>
          <p:spPr>
            <a:xfrm>
              <a:off x="660859" y="1632141"/>
              <a:ext cx="2301929" cy="939278"/>
            </a:xfrm>
            <a:prstGeom prst="diamond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/>
                <p:cNvSpPr txBox="1"/>
                <p:nvPr/>
              </p:nvSpPr>
              <p:spPr>
                <a:xfrm>
                  <a:off x="1138550" y="434009"/>
                  <a:ext cx="1346549" cy="584775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i="1" dirty="0" smtClean="0">
                            <a:latin typeface="Cambria Math" charset="0"/>
                          </a:rPr>
                          <m:t>𝑥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15" name="TextBox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8550" y="434009"/>
                  <a:ext cx="1346549" cy="584775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  <a:ln w="127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8" name="Straight Arrow Connector 17"/>
            <p:cNvCxnSpPr/>
            <p:nvPr/>
          </p:nvCxnSpPr>
          <p:spPr>
            <a:xfrm>
              <a:off x="1811825" y="1018784"/>
              <a:ext cx="2" cy="620038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>
              <a:off x="1811823" y="2571419"/>
              <a:ext cx="2" cy="620038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660859" y="2524207"/>
              <a:ext cx="1346549" cy="584775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/>
                <a:t>True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023327" y="1530470"/>
              <a:ext cx="1346549" cy="584775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/>
                <a:t>False</a:t>
              </a:r>
            </a:p>
          </p:txBody>
        </p:sp>
        <p:cxnSp>
          <p:nvCxnSpPr>
            <p:cNvPr id="12" name="Elbow Connector 11"/>
            <p:cNvCxnSpPr/>
            <p:nvPr/>
          </p:nvCxnSpPr>
          <p:spPr>
            <a:xfrm>
              <a:off x="2935446" y="2115245"/>
              <a:ext cx="1629555" cy="811877"/>
            </a:xfrm>
            <a:prstGeom prst="bentConnector2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/>
                <p:cNvSpPr txBox="1"/>
                <p:nvPr/>
              </p:nvSpPr>
              <p:spPr>
                <a:xfrm>
                  <a:off x="1347187" y="1830440"/>
                  <a:ext cx="1086836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3200" b="0" i="1" smtClean="0">
                            <a:latin typeface="Cambria Math" charset="0"/>
                          </a:rPr>
                          <m:t>𝑥</m:t>
                        </m:r>
                        <m:r>
                          <a:rPr lang="en-GB" sz="3200" b="0" i="1" smtClean="0">
                            <a:latin typeface="Cambria Math" charset="0"/>
                          </a:rPr>
                          <m:t>&gt;1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2" name="TextBox 2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47187" y="1830440"/>
                  <a:ext cx="1086836" cy="492443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/>
                <p:cNvSpPr txBox="1"/>
                <p:nvPr/>
              </p:nvSpPr>
              <p:spPr>
                <a:xfrm>
                  <a:off x="795904" y="3184776"/>
                  <a:ext cx="2031838" cy="492443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3200" b="0" i="1" smtClean="0">
                            <a:latin typeface="Cambria Math" charset="0"/>
                          </a:rPr>
                          <m:t>𝑥</m:t>
                        </m:r>
                        <m:r>
                          <a:rPr lang="en-GB" sz="3200" b="0" i="1" smtClean="0">
                            <a:latin typeface="Cambria Math" charset="0"/>
                          </a:rPr>
                          <m:t>=</m:t>
                        </m:r>
                        <m:r>
                          <a:rPr lang="en-GB" sz="3200" b="0" i="1" smtClean="0">
                            <a:latin typeface="Cambria Math" charset="0"/>
                          </a:rPr>
                          <m:t>𝑥</m:t>
                        </m:r>
                        <m:r>
                          <a:rPr lang="en-GB" sz="3200" b="0" i="1" smtClean="0">
                            <a:latin typeface="Cambria Math" charset="0"/>
                          </a:rPr>
                          <m:t>−20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3" name="TextBox 2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5904" y="3184776"/>
                  <a:ext cx="2031838" cy="492443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  <a:ln w="127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4" name="Diamond 23"/>
            <p:cNvSpPr/>
            <p:nvPr/>
          </p:nvSpPr>
          <p:spPr>
            <a:xfrm>
              <a:off x="3414036" y="2908440"/>
              <a:ext cx="2301929" cy="939278"/>
            </a:xfrm>
            <a:prstGeom prst="diamond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/>
                <p:cNvSpPr txBox="1"/>
                <p:nvPr/>
              </p:nvSpPr>
              <p:spPr>
                <a:xfrm>
                  <a:off x="4076787" y="3093595"/>
                  <a:ext cx="1086836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3200" b="0" i="1" smtClean="0">
                            <a:latin typeface="Cambria Math" charset="0"/>
                          </a:rPr>
                          <m:t>𝑥</m:t>
                        </m:r>
                        <m:r>
                          <a:rPr lang="en-GB" sz="3200" b="0" i="1" smtClean="0">
                            <a:latin typeface="Cambria Math" charset="0"/>
                          </a:rPr>
                          <m:t>&lt;1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5" name="TextBox 2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76787" y="3093595"/>
                  <a:ext cx="1086836" cy="492443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/>
                <p:cNvSpPr txBox="1"/>
                <p:nvPr/>
              </p:nvSpPr>
              <p:spPr>
                <a:xfrm>
                  <a:off x="3604286" y="4458638"/>
                  <a:ext cx="2031838" cy="492443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3200" b="0" i="1" smtClean="0">
                            <a:latin typeface="Cambria Math" charset="0"/>
                          </a:rPr>
                          <m:t>𝑥</m:t>
                        </m:r>
                        <m:r>
                          <a:rPr lang="en-GB" sz="3200" b="0" i="1" smtClean="0">
                            <a:latin typeface="Cambria Math" charset="0"/>
                          </a:rPr>
                          <m:t>=</m:t>
                        </m:r>
                        <m:r>
                          <a:rPr lang="en-GB" sz="3200" b="0" i="1" smtClean="0">
                            <a:latin typeface="Cambria Math" charset="0"/>
                          </a:rPr>
                          <m:t>𝑥</m:t>
                        </m:r>
                        <m:r>
                          <a:rPr lang="en-GB" sz="3200" b="0" i="1" smtClean="0">
                            <a:latin typeface="Cambria Math" charset="0"/>
                          </a:rPr>
                          <m:t>+21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6" name="TextBox 2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04286" y="4458638"/>
                  <a:ext cx="2031838" cy="492443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  <a:ln w="127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7" name="Straight Arrow Connector 26"/>
            <p:cNvCxnSpPr/>
            <p:nvPr/>
          </p:nvCxnSpPr>
          <p:spPr>
            <a:xfrm>
              <a:off x="4565000" y="3838600"/>
              <a:ext cx="2" cy="620038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>
              <a:off x="3414036" y="3791388"/>
              <a:ext cx="1346549" cy="584775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/>
                <a:t>True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5776044" y="2801207"/>
              <a:ext cx="1346549" cy="584775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/>
                <a:t>False</a:t>
              </a:r>
            </a:p>
          </p:txBody>
        </p:sp>
        <p:cxnSp>
          <p:nvCxnSpPr>
            <p:cNvPr id="37" name="Elbow Connector 36"/>
            <p:cNvCxnSpPr>
              <a:stCxn id="24" idx="3"/>
              <a:endCxn id="40" idx="0"/>
            </p:cNvCxnSpPr>
            <p:nvPr/>
          </p:nvCxnSpPr>
          <p:spPr>
            <a:xfrm>
              <a:off x="5715965" y="3378079"/>
              <a:ext cx="1584372" cy="1690159"/>
            </a:xfrm>
            <a:prstGeom prst="bentConnector2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/>
                <p:cNvSpPr txBox="1"/>
                <p:nvPr/>
              </p:nvSpPr>
              <p:spPr>
                <a:xfrm>
                  <a:off x="6249760" y="5068238"/>
                  <a:ext cx="2101153" cy="492443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3200" b="0" i="1" smtClean="0">
                            <a:latin typeface="Cambria Math" charset="0"/>
                          </a:rPr>
                          <m:t>𝑥</m:t>
                        </m:r>
                        <m:r>
                          <a:rPr lang="en-GB" sz="3200" b="0" i="1" smtClean="0">
                            <a:latin typeface="Cambria Math" charset="0"/>
                          </a:rPr>
                          <m:t>=</m:t>
                        </m:r>
                        <m:r>
                          <a:rPr lang="en-GB" sz="3200" b="0" i="1" smtClean="0">
                            <a:latin typeface="Cambria Math" charset="0"/>
                          </a:rPr>
                          <m:t>𝑥</m:t>
                        </m:r>
                        <m:r>
                          <a:rPr lang="en-GB" sz="3200" b="0" i="1" smtClean="0">
                            <a:latin typeface="Cambria Math" charset="0"/>
                          </a:rPr>
                          <m:t> × 2.5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0" name="TextBox 3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49760" y="5068238"/>
                  <a:ext cx="2101153" cy="492443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  <a:ln w="127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/>
                <p:cNvSpPr txBox="1"/>
                <p:nvPr/>
              </p:nvSpPr>
              <p:spPr>
                <a:xfrm>
                  <a:off x="3946930" y="6171600"/>
                  <a:ext cx="1346549" cy="584775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200" dirty="0"/>
                    <a:t>Print </a:t>
                  </a:r>
                  <a14:m>
                    <m:oMath xmlns:m="http://schemas.openxmlformats.org/officeDocument/2006/math">
                      <m:r>
                        <a:rPr lang="en-US" sz="3200" i="1" dirty="0">
                          <a:latin typeface="Cambria Math" charset="0"/>
                        </a:rPr>
                        <m:t>𝑥</m:t>
                      </m:r>
                    </m:oMath>
                  </a14:m>
                  <a:r>
                    <a:rPr lang="en-US" sz="3200" dirty="0"/>
                    <a:t> </a:t>
                  </a:r>
                </a:p>
              </p:txBody>
            </p:sp>
          </mc:Choice>
          <mc:Fallback xmlns="">
            <p:sp>
              <p:nvSpPr>
                <p:cNvPr id="45" name="TextBox 4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46930" y="6171600"/>
                  <a:ext cx="1346549" cy="584775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l="-8969" t="-11224" b="-32653"/>
                  </a:stretch>
                </a:blipFill>
                <a:ln w="127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3" name="Elbow Connector 52"/>
            <p:cNvCxnSpPr>
              <a:stCxn id="40" idx="2"/>
              <a:endCxn id="45" idx="3"/>
            </p:cNvCxnSpPr>
            <p:nvPr/>
          </p:nvCxnSpPr>
          <p:spPr>
            <a:xfrm rot="5400000">
              <a:off x="5845255" y="5008905"/>
              <a:ext cx="903307" cy="2006858"/>
            </a:xfrm>
            <a:prstGeom prst="bentConnector2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Elbow Connector 59"/>
            <p:cNvCxnSpPr>
              <a:endCxn id="45" idx="1"/>
            </p:cNvCxnSpPr>
            <p:nvPr/>
          </p:nvCxnSpPr>
          <p:spPr>
            <a:xfrm rot="16200000" flipH="1">
              <a:off x="1504786" y="4021843"/>
              <a:ext cx="2767023" cy="2117266"/>
            </a:xfrm>
            <a:prstGeom prst="bentConnector2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/>
            <p:cNvCxnSpPr>
              <a:stCxn id="26" idx="2"/>
              <a:endCxn id="45" idx="0"/>
            </p:cNvCxnSpPr>
            <p:nvPr/>
          </p:nvCxnSpPr>
          <p:spPr>
            <a:xfrm>
              <a:off x="4620205" y="4951081"/>
              <a:ext cx="0" cy="1220519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53153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540065" y="-2897"/>
            <a:ext cx="7911235" cy="7099821"/>
            <a:chOff x="540065" y="-2897"/>
            <a:chExt cx="7911235" cy="7099821"/>
          </a:xfrm>
        </p:grpSpPr>
        <p:sp>
          <p:nvSpPr>
            <p:cNvPr id="14" name="Diamond 13"/>
            <p:cNvSpPr/>
            <p:nvPr/>
          </p:nvSpPr>
          <p:spPr>
            <a:xfrm>
              <a:off x="660859" y="1632141"/>
              <a:ext cx="2301929" cy="939278"/>
            </a:xfrm>
            <a:prstGeom prst="diamond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" name="Straight Arrow Connector 17"/>
            <p:cNvCxnSpPr/>
            <p:nvPr/>
          </p:nvCxnSpPr>
          <p:spPr>
            <a:xfrm>
              <a:off x="1811825" y="1018784"/>
              <a:ext cx="2" cy="620038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>
              <a:off x="1811823" y="2571419"/>
              <a:ext cx="2" cy="620038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540065" y="2475055"/>
              <a:ext cx="1346549" cy="584775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/>
                <a:t>True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962788" y="1520597"/>
              <a:ext cx="1346549" cy="584775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/>
                <a:t>False</a:t>
              </a:r>
              <a:endParaRPr lang="en-US" sz="3200" dirty="0"/>
            </a:p>
          </p:txBody>
        </p:sp>
        <p:cxnSp>
          <p:nvCxnSpPr>
            <p:cNvPr id="12" name="Elbow Connector 11"/>
            <p:cNvCxnSpPr>
              <a:endCxn id="31" idx="0"/>
            </p:cNvCxnSpPr>
            <p:nvPr/>
          </p:nvCxnSpPr>
          <p:spPr>
            <a:xfrm>
              <a:off x="2935446" y="2115245"/>
              <a:ext cx="1629554" cy="1056440"/>
            </a:xfrm>
            <a:prstGeom prst="bentConnector2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Diamond 23"/>
            <p:cNvSpPr/>
            <p:nvPr/>
          </p:nvSpPr>
          <p:spPr>
            <a:xfrm>
              <a:off x="3396466" y="4229240"/>
              <a:ext cx="2301929" cy="939278"/>
            </a:xfrm>
            <a:prstGeom prst="diamond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" name="Straight Arrow Connector 26"/>
            <p:cNvCxnSpPr/>
            <p:nvPr/>
          </p:nvCxnSpPr>
          <p:spPr>
            <a:xfrm>
              <a:off x="4547430" y="5159400"/>
              <a:ext cx="2" cy="620038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>
              <a:off x="3396466" y="5112188"/>
              <a:ext cx="1346549" cy="584775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/>
                <a:t>True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5758474" y="4122007"/>
              <a:ext cx="1346549" cy="584775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/>
                <a:t>False</a:t>
              </a:r>
            </a:p>
          </p:txBody>
        </p:sp>
        <p:cxnSp>
          <p:nvCxnSpPr>
            <p:cNvPr id="37" name="Elbow Connector 36"/>
            <p:cNvCxnSpPr>
              <a:stCxn id="24" idx="3"/>
            </p:cNvCxnSpPr>
            <p:nvPr/>
          </p:nvCxnSpPr>
          <p:spPr>
            <a:xfrm>
              <a:off x="5698395" y="4698879"/>
              <a:ext cx="1584372" cy="1690159"/>
            </a:xfrm>
            <a:prstGeom prst="bentConnector2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TextBox 1"/>
            <p:cNvSpPr txBox="1"/>
            <p:nvPr/>
          </p:nvSpPr>
          <p:spPr>
            <a:xfrm>
              <a:off x="541483" y="-2897"/>
              <a:ext cx="2576362" cy="101566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Approach castle.  🏰</a:t>
              </a:r>
            </a:p>
            <a:p>
              <a:pPr algn="ctr"/>
              <a:r>
                <a:rPr lang="en-US" sz="2000" dirty="0"/>
                <a:t>Castle door is closed.</a:t>
              </a:r>
            </a:p>
            <a:p>
              <a:pPr algn="ctr"/>
              <a:r>
                <a:rPr lang="en-US" sz="2000" dirty="0"/>
                <a:t>Find key. 🗝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659721" y="1787634"/>
              <a:ext cx="2276863" cy="830997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Pick up key? </a:t>
              </a:r>
            </a:p>
            <a:p>
              <a:pPr algn="ctr"/>
              <a:r>
                <a:rPr lang="en-US" sz="2800" dirty="0"/>
                <a:t>🗝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800798" y="3184776"/>
              <a:ext cx="2337067" cy="70788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Key </a:t>
              </a:r>
              <a:r>
                <a:rPr lang="en-US" sz="2000" dirty="0" err="1"/>
                <a:t>exlodes</a:t>
              </a:r>
              <a:r>
                <a:rPr lang="en-US" sz="2000" dirty="0"/>
                <a:t>! 🗝💥</a:t>
              </a:r>
            </a:p>
            <a:p>
              <a:pPr algn="ctr"/>
              <a:r>
                <a:rPr lang="en-US" sz="2000" dirty="0"/>
                <a:t>You die! ☠️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3396466" y="3171685"/>
              <a:ext cx="2337067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Castle door opens</a:t>
              </a:r>
            </a:p>
          </p:txBody>
        </p:sp>
        <p:cxnSp>
          <p:nvCxnSpPr>
            <p:cNvPr id="32" name="Straight Arrow Connector 31"/>
            <p:cNvCxnSpPr/>
            <p:nvPr/>
          </p:nvCxnSpPr>
          <p:spPr>
            <a:xfrm>
              <a:off x="4564999" y="3600846"/>
              <a:ext cx="2" cy="620038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/>
            <p:cNvSpPr txBox="1"/>
            <p:nvPr/>
          </p:nvSpPr>
          <p:spPr>
            <a:xfrm>
              <a:off x="3421532" y="4491100"/>
              <a:ext cx="2276863" cy="400110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Enter castle? 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3396466" y="5787162"/>
              <a:ext cx="2337067" cy="70788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Find treasure. 💍</a:t>
              </a:r>
            </a:p>
            <a:p>
              <a:pPr algn="ctr"/>
              <a:r>
                <a:rPr lang="en-US" sz="2000" dirty="0"/>
                <a:t>You win! 🌟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6114233" y="6389038"/>
              <a:ext cx="2337067" cy="70788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No treasure.</a:t>
              </a:r>
            </a:p>
            <a:p>
              <a:pPr algn="ctr"/>
              <a:r>
                <a:rPr lang="en-US" sz="2000" dirty="0"/>
                <a:t>You lose!😖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490600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" name="Group 118"/>
          <p:cNvGrpSpPr/>
          <p:nvPr/>
        </p:nvGrpSpPr>
        <p:grpSpPr>
          <a:xfrm>
            <a:off x="73052" y="213711"/>
            <a:ext cx="12783412" cy="9032869"/>
            <a:chOff x="73052" y="213711"/>
            <a:chExt cx="12783412" cy="9032869"/>
          </a:xfrm>
        </p:grpSpPr>
        <p:sp>
          <p:nvSpPr>
            <p:cNvPr id="14" name="Diamond 13"/>
            <p:cNvSpPr/>
            <p:nvPr/>
          </p:nvSpPr>
          <p:spPr>
            <a:xfrm>
              <a:off x="660859" y="1632141"/>
              <a:ext cx="2301929" cy="939278"/>
            </a:xfrm>
            <a:prstGeom prst="diamond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3052" y="213711"/>
              <a:ext cx="3508813" cy="830997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JPY</a:t>
              </a:r>
            </a:p>
            <a:p>
              <a:pPr algn="ctr"/>
              <a:r>
                <a:rPr lang="en-US" sz="2400" dirty="0"/>
                <a:t>Market rate = 0.0091 USD </a:t>
              </a:r>
            </a:p>
          </p:txBody>
        </p:sp>
        <p:cxnSp>
          <p:nvCxnSpPr>
            <p:cNvPr id="18" name="Straight Arrow Connector 17"/>
            <p:cNvCxnSpPr/>
            <p:nvPr/>
          </p:nvCxnSpPr>
          <p:spPr>
            <a:xfrm>
              <a:off x="1811825" y="1018784"/>
              <a:ext cx="2" cy="620038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>
              <a:off x="1811823" y="2571419"/>
              <a:ext cx="2" cy="620038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660859" y="2524207"/>
              <a:ext cx="1346549" cy="584775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/>
                <a:t>True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659426" y="1506040"/>
              <a:ext cx="1346549" cy="584775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/>
                <a:t>False</a:t>
              </a:r>
            </a:p>
          </p:txBody>
        </p:sp>
        <p:cxnSp>
          <p:nvCxnSpPr>
            <p:cNvPr id="12" name="Elbow Connector 11"/>
            <p:cNvCxnSpPr/>
            <p:nvPr/>
          </p:nvCxnSpPr>
          <p:spPr>
            <a:xfrm>
              <a:off x="2958025" y="2113958"/>
              <a:ext cx="1207041" cy="845372"/>
            </a:xfrm>
            <a:prstGeom prst="bentConnector3">
              <a:avLst>
                <a:gd name="adj1" fmla="val 99999"/>
              </a:avLst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Diamond 23"/>
            <p:cNvSpPr/>
            <p:nvPr/>
          </p:nvSpPr>
          <p:spPr>
            <a:xfrm>
              <a:off x="3050135" y="2884010"/>
              <a:ext cx="2301929" cy="939278"/>
            </a:xfrm>
            <a:prstGeom prst="diamond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" name="Straight Arrow Connector 26"/>
            <p:cNvCxnSpPr/>
            <p:nvPr/>
          </p:nvCxnSpPr>
          <p:spPr>
            <a:xfrm>
              <a:off x="4201099" y="3814170"/>
              <a:ext cx="2" cy="620038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>
              <a:off x="3050135" y="3766958"/>
              <a:ext cx="1346549" cy="584775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/>
                <a:t>True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5776044" y="2801207"/>
              <a:ext cx="1346549" cy="584775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/>
                <a:t>False</a:t>
              </a: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4572000" y="8046251"/>
              <a:ext cx="3732727" cy="1200329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Print amount paid (JPY)</a:t>
              </a:r>
            </a:p>
            <a:p>
              <a:pPr algn="ctr"/>
              <a:r>
                <a:rPr lang="en-US" sz="2400" dirty="0"/>
                <a:t>Print amount received (USD)</a:t>
              </a:r>
            </a:p>
            <a:p>
              <a:pPr algn="ctr"/>
              <a:r>
                <a:rPr lang="en-US" sz="2400" dirty="0"/>
                <a:t>Print effective rate</a:t>
              </a:r>
            </a:p>
          </p:txBody>
        </p:sp>
        <p:cxnSp>
          <p:nvCxnSpPr>
            <p:cNvPr id="60" name="Elbow Connector 59"/>
            <p:cNvCxnSpPr>
              <a:endCxn id="45" idx="1"/>
            </p:cNvCxnSpPr>
            <p:nvPr/>
          </p:nvCxnSpPr>
          <p:spPr>
            <a:xfrm rot="16200000" flipH="1">
              <a:off x="730247" y="4804662"/>
              <a:ext cx="4923329" cy="2760178"/>
            </a:xfrm>
            <a:prstGeom prst="bentConnector2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/>
            <p:cNvCxnSpPr>
              <a:endCxn id="45" idx="0"/>
            </p:cNvCxnSpPr>
            <p:nvPr/>
          </p:nvCxnSpPr>
          <p:spPr>
            <a:xfrm>
              <a:off x="6437376" y="6247145"/>
              <a:ext cx="988" cy="1799106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Diamond 29"/>
            <p:cNvSpPr/>
            <p:nvPr/>
          </p:nvSpPr>
          <p:spPr>
            <a:xfrm>
              <a:off x="5615275" y="4227074"/>
              <a:ext cx="2301929" cy="939278"/>
            </a:xfrm>
            <a:prstGeom prst="diamond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" name="Straight Arrow Connector 30"/>
            <p:cNvCxnSpPr/>
            <p:nvPr/>
          </p:nvCxnSpPr>
          <p:spPr>
            <a:xfrm>
              <a:off x="6766239" y="5166352"/>
              <a:ext cx="2" cy="620038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/>
            <p:cNvSpPr txBox="1"/>
            <p:nvPr/>
          </p:nvSpPr>
          <p:spPr>
            <a:xfrm>
              <a:off x="5615275" y="5119140"/>
              <a:ext cx="1346549" cy="584775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/>
                <a:t>True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7631453" y="4151569"/>
              <a:ext cx="1346549" cy="584775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/>
                <a:t>False</a:t>
              </a:r>
            </a:p>
          </p:txBody>
        </p:sp>
        <p:cxnSp>
          <p:nvCxnSpPr>
            <p:cNvPr id="34" name="Elbow Connector 33"/>
            <p:cNvCxnSpPr>
              <a:stCxn id="56" idx="3"/>
            </p:cNvCxnSpPr>
            <p:nvPr/>
          </p:nvCxnSpPr>
          <p:spPr>
            <a:xfrm>
              <a:off x="7932839" y="4697975"/>
              <a:ext cx="1240288" cy="850246"/>
            </a:xfrm>
            <a:prstGeom prst="bentConnector3">
              <a:avLst>
                <a:gd name="adj1" fmla="val 100133"/>
              </a:avLst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Diamond 38"/>
            <p:cNvSpPr/>
            <p:nvPr/>
          </p:nvSpPr>
          <p:spPr>
            <a:xfrm>
              <a:off x="8022162" y="5529539"/>
              <a:ext cx="2301929" cy="939278"/>
            </a:xfrm>
            <a:prstGeom prst="diamond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" name="Straight Arrow Connector 41"/>
            <p:cNvCxnSpPr/>
            <p:nvPr/>
          </p:nvCxnSpPr>
          <p:spPr>
            <a:xfrm>
              <a:off x="9173126" y="6459699"/>
              <a:ext cx="2" cy="620038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/>
            <p:cNvSpPr txBox="1"/>
            <p:nvPr/>
          </p:nvSpPr>
          <p:spPr>
            <a:xfrm>
              <a:off x="8022162" y="6412487"/>
              <a:ext cx="1346549" cy="584775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/>
                <a:t>True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10259274" y="5455793"/>
              <a:ext cx="1346549" cy="584775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/>
                <a:t>False</a:t>
              </a:r>
            </a:p>
          </p:txBody>
        </p:sp>
        <p:cxnSp>
          <p:nvCxnSpPr>
            <p:cNvPr id="46" name="Elbow Connector 45"/>
            <p:cNvCxnSpPr>
              <a:stCxn id="59" idx="3"/>
              <a:endCxn id="82" idx="0"/>
            </p:cNvCxnSpPr>
            <p:nvPr/>
          </p:nvCxnSpPr>
          <p:spPr>
            <a:xfrm>
              <a:off x="10391874" y="5992363"/>
              <a:ext cx="1232295" cy="1774452"/>
            </a:xfrm>
            <a:prstGeom prst="bentConnector2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Elbow Connector 49"/>
            <p:cNvCxnSpPr>
              <a:stCxn id="82" idx="2"/>
              <a:endCxn id="45" idx="3"/>
            </p:cNvCxnSpPr>
            <p:nvPr/>
          </p:nvCxnSpPr>
          <p:spPr>
            <a:xfrm rot="5400000">
              <a:off x="9755480" y="6777727"/>
              <a:ext cx="417936" cy="3319442"/>
            </a:xfrm>
            <a:prstGeom prst="bentConnector2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/>
            <p:cNvCxnSpPr/>
            <p:nvPr/>
          </p:nvCxnSpPr>
          <p:spPr>
            <a:xfrm>
              <a:off x="4201099" y="4911500"/>
              <a:ext cx="0" cy="3750543"/>
            </a:xfrm>
            <a:prstGeom prst="straightConnector1">
              <a:avLst/>
            </a:prstGeom>
            <a:ln w="50800"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/>
            <p:nvPr/>
          </p:nvCxnSpPr>
          <p:spPr>
            <a:xfrm flipH="1">
              <a:off x="9173126" y="7533015"/>
              <a:ext cx="20828" cy="1113400"/>
            </a:xfrm>
            <a:prstGeom prst="straightConnector1">
              <a:avLst/>
            </a:prstGeom>
            <a:ln w="50800"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53"/>
            <p:cNvSpPr txBox="1"/>
            <p:nvPr/>
          </p:nvSpPr>
          <p:spPr>
            <a:xfrm>
              <a:off x="660859" y="1857265"/>
              <a:ext cx="2333200" cy="400110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JPY&lt;10,000</a:t>
              </a: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3130328" y="3163279"/>
              <a:ext cx="2333200" cy="400110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JPY&lt;100,000</a:t>
              </a: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5599639" y="4497920"/>
              <a:ext cx="2333200" cy="400110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JPY&lt;1,000,000</a:t>
              </a: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8058674" y="5792308"/>
              <a:ext cx="2333200" cy="400110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JPY&lt;10,000,000</a:t>
              </a:r>
            </a:p>
          </p:txBody>
        </p:sp>
        <p:cxnSp>
          <p:nvCxnSpPr>
            <p:cNvPr id="61" name="Elbow Connector 60"/>
            <p:cNvCxnSpPr>
              <a:endCxn id="30" idx="0"/>
            </p:cNvCxnSpPr>
            <p:nvPr/>
          </p:nvCxnSpPr>
          <p:spPr>
            <a:xfrm>
              <a:off x="5343987" y="3363334"/>
              <a:ext cx="1422253" cy="863740"/>
            </a:xfrm>
            <a:prstGeom prst="bentConnector2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TextBox 77"/>
            <p:cNvSpPr txBox="1"/>
            <p:nvPr/>
          </p:nvSpPr>
          <p:spPr>
            <a:xfrm>
              <a:off x="804129" y="3200402"/>
              <a:ext cx="2162697" cy="461665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/>
                <a:t>multiplier = 0.9</a:t>
              </a:r>
              <a:endParaRPr lang="en-US" sz="2400" dirty="0"/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2994059" y="4449835"/>
              <a:ext cx="2426091" cy="461665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/>
                <a:t>multiplier = 0.925</a:t>
              </a:r>
              <a:endParaRPr lang="en-US" sz="2400" dirty="0"/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5531740" y="5785480"/>
              <a:ext cx="2315847" cy="461665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/>
                <a:t>multiplier = 0.95</a:t>
              </a:r>
              <a:endParaRPr lang="en-US" sz="2400" dirty="0"/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7890937" y="7044474"/>
              <a:ext cx="2564377" cy="461665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/>
                <a:t>multiplier = 0.97</a:t>
              </a:r>
              <a:endParaRPr lang="en-US" sz="2400" dirty="0"/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10391874" y="7766815"/>
              <a:ext cx="2464590" cy="461665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/>
                <a:t>multiplier = 0.98</a:t>
              </a:r>
              <a:endParaRPr 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1252706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Group 52"/>
          <p:cNvGrpSpPr/>
          <p:nvPr/>
        </p:nvGrpSpPr>
        <p:grpSpPr>
          <a:xfrm>
            <a:off x="-234184" y="-193117"/>
            <a:ext cx="13072302" cy="11762229"/>
            <a:chOff x="-234184" y="-193117"/>
            <a:chExt cx="13072302" cy="11762229"/>
          </a:xfrm>
        </p:grpSpPr>
        <p:sp>
          <p:nvSpPr>
            <p:cNvPr id="14" name="Diamond 13"/>
            <p:cNvSpPr/>
            <p:nvPr/>
          </p:nvSpPr>
          <p:spPr>
            <a:xfrm>
              <a:off x="660859" y="1632141"/>
              <a:ext cx="2301929" cy="939278"/>
            </a:xfrm>
            <a:prstGeom prst="diamond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-234184" y="-193117"/>
              <a:ext cx="4092014" cy="1200329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/>
                <a:t>JPY</a:t>
              </a:r>
            </a:p>
            <a:p>
              <a:pPr algn="ctr"/>
              <a:r>
                <a:rPr lang="en-US" sz="2400" dirty="0"/>
                <a:t>cash/non-cash transaction</a:t>
              </a:r>
            </a:p>
            <a:p>
              <a:pPr algn="ctr"/>
              <a:r>
                <a:rPr lang="en-US" sz="2400" dirty="0"/>
                <a:t>Market rate = 0.0091 USD </a:t>
              </a:r>
            </a:p>
          </p:txBody>
        </p:sp>
        <p:cxnSp>
          <p:nvCxnSpPr>
            <p:cNvPr id="18" name="Straight Arrow Connector 17"/>
            <p:cNvCxnSpPr/>
            <p:nvPr/>
          </p:nvCxnSpPr>
          <p:spPr>
            <a:xfrm>
              <a:off x="1811825" y="1018784"/>
              <a:ext cx="2" cy="620038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>
              <a:off x="1811823" y="2571419"/>
              <a:ext cx="2" cy="620038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660859" y="2524207"/>
              <a:ext cx="1346549" cy="584775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/>
                <a:t>True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659426" y="1506040"/>
              <a:ext cx="1346549" cy="584775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/>
                <a:t>False</a:t>
              </a:r>
            </a:p>
          </p:txBody>
        </p:sp>
        <p:cxnSp>
          <p:nvCxnSpPr>
            <p:cNvPr id="12" name="Elbow Connector 11"/>
            <p:cNvCxnSpPr/>
            <p:nvPr/>
          </p:nvCxnSpPr>
          <p:spPr>
            <a:xfrm>
              <a:off x="2958025" y="2113958"/>
              <a:ext cx="1207041" cy="845372"/>
            </a:xfrm>
            <a:prstGeom prst="bentConnector3">
              <a:avLst>
                <a:gd name="adj1" fmla="val 99999"/>
              </a:avLst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Diamond 23"/>
            <p:cNvSpPr/>
            <p:nvPr/>
          </p:nvSpPr>
          <p:spPr>
            <a:xfrm>
              <a:off x="3050135" y="2884010"/>
              <a:ext cx="2301929" cy="939278"/>
            </a:xfrm>
            <a:prstGeom prst="diamond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" name="Straight Arrow Connector 26"/>
            <p:cNvCxnSpPr/>
            <p:nvPr/>
          </p:nvCxnSpPr>
          <p:spPr>
            <a:xfrm>
              <a:off x="4201099" y="3814170"/>
              <a:ext cx="2" cy="620038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>
              <a:off x="3050135" y="3766958"/>
              <a:ext cx="1346549" cy="584775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/>
                <a:t>True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5776044" y="2801207"/>
              <a:ext cx="1346549" cy="584775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/>
                <a:t>False</a:t>
              </a: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4792279" y="10368783"/>
              <a:ext cx="3732727" cy="1200329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Print amount paid (JPY)</a:t>
              </a:r>
            </a:p>
            <a:p>
              <a:pPr algn="ctr"/>
              <a:r>
                <a:rPr lang="en-US" sz="2400" dirty="0"/>
                <a:t>Print amount received (USD)</a:t>
              </a:r>
            </a:p>
            <a:p>
              <a:pPr algn="ctr"/>
              <a:r>
                <a:rPr lang="en-US" sz="2400" dirty="0"/>
                <a:t>Print effective rate</a:t>
              </a:r>
            </a:p>
          </p:txBody>
        </p:sp>
        <p:cxnSp>
          <p:nvCxnSpPr>
            <p:cNvPr id="60" name="Elbow Connector 59"/>
            <p:cNvCxnSpPr>
              <a:stCxn id="78" idx="2"/>
            </p:cNvCxnSpPr>
            <p:nvPr/>
          </p:nvCxnSpPr>
          <p:spPr>
            <a:xfrm rot="16200000" flipH="1">
              <a:off x="1917009" y="3630536"/>
              <a:ext cx="4710103" cy="4773164"/>
            </a:xfrm>
            <a:prstGeom prst="bentConnector2">
              <a:avLst/>
            </a:prstGeom>
            <a:ln w="50800"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/>
            <p:cNvCxnSpPr>
              <a:stCxn id="80" idx="2"/>
              <a:endCxn id="47" idx="0"/>
            </p:cNvCxnSpPr>
            <p:nvPr/>
          </p:nvCxnSpPr>
          <p:spPr>
            <a:xfrm flipH="1">
              <a:off x="6672692" y="6247145"/>
              <a:ext cx="16972" cy="2575359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Diamond 29"/>
            <p:cNvSpPr/>
            <p:nvPr/>
          </p:nvSpPr>
          <p:spPr>
            <a:xfrm>
              <a:off x="5615275" y="4227074"/>
              <a:ext cx="2301929" cy="939278"/>
            </a:xfrm>
            <a:prstGeom prst="diamond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" name="Straight Arrow Connector 30"/>
            <p:cNvCxnSpPr/>
            <p:nvPr/>
          </p:nvCxnSpPr>
          <p:spPr>
            <a:xfrm>
              <a:off x="6766239" y="5166352"/>
              <a:ext cx="2" cy="620038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/>
            <p:cNvSpPr txBox="1"/>
            <p:nvPr/>
          </p:nvSpPr>
          <p:spPr>
            <a:xfrm>
              <a:off x="5615275" y="5119140"/>
              <a:ext cx="1346549" cy="584775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/>
                <a:t>True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7631453" y="4151569"/>
              <a:ext cx="1346549" cy="584775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/>
                <a:t>False</a:t>
              </a:r>
            </a:p>
          </p:txBody>
        </p:sp>
        <p:cxnSp>
          <p:nvCxnSpPr>
            <p:cNvPr id="34" name="Elbow Connector 33"/>
            <p:cNvCxnSpPr>
              <a:stCxn id="56" idx="3"/>
            </p:cNvCxnSpPr>
            <p:nvPr/>
          </p:nvCxnSpPr>
          <p:spPr>
            <a:xfrm>
              <a:off x="7932839" y="4697975"/>
              <a:ext cx="1240288" cy="850246"/>
            </a:xfrm>
            <a:prstGeom prst="bentConnector3">
              <a:avLst>
                <a:gd name="adj1" fmla="val 100133"/>
              </a:avLst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Diamond 38"/>
            <p:cNvSpPr/>
            <p:nvPr/>
          </p:nvSpPr>
          <p:spPr>
            <a:xfrm>
              <a:off x="8022162" y="5529539"/>
              <a:ext cx="2301929" cy="939278"/>
            </a:xfrm>
            <a:prstGeom prst="diamond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" name="Straight Arrow Connector 41"/>
            <p:cNvCxnSpPr/>
            <p:nvPr/>
          </p:nvCxnSpPr>
          <p:spPr>
            <a:xfrm>
              <a:off x="9173126" y="6459699"/>
              <a:ext cx="2" cy="620038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/>
            <p:cNvSpPr txBox="1"/>
            <p:nvPr/>
          </p:nvSpPr>
          <p:spPr>
            <a:xfrm>
              <a:off x="8022162" y="6412487"/>
              <a:ext cx="1346549" cy="584775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/>
                <a:t>True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10259274" y="5455793"/>
              <a:ext cx="1346549" cy="584775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/>
                <a:t>False</a:t>
              </a:r>
            </a:p>
          </p:txBody>
        </p:sp>
        <p:cxnSp>
          <p:nvCxnSpPr>
            <p:cNvPr id="46" name="Elbow Connector 45"/>
            <p:cNvCxnSpPr>
              <a:stCxn id="59" idx="3"/>
              <a:endCxn id="82" idx="0"/>
            </p:cNvCxnSpPr>
            <p:nvPr/>
          </p:nvCxnSpPr>
          <p:spPr>
            <a:xfrm>
              <a:off x="10391874" y="5992363"/>
              <a:ext cx="1213949" cy="1611160"/>
            </a:xfrm>
            <a:prstGeom prst="bentConnector2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Elbow Connector 49"/>
            <p:cNvCxnSpPr>
              <a:stCxn id="82" idx="2"/>
            </p:cNvCxnSpPr>
            <p:nvPr/>
          </p:nvCxnSpPr>
          <p:spPr>
            <a:xfrm rot="5400000">
              <a:off x="8992030" y="5762821"/>
              <a:ext cx="311426" cy="4916160"/>
            </a:xfrm>
            <a:prstGeom prst="bentConnector2">
              <a:avLst/>
            </a:prstGeom>
            <a:ln w="50800"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/>
            <p:cNvCxnSpPr/>
            <p:nvPr/>
          </p:nvCxnSpPr>
          <p:spPr>
            <a:xfrm>
              <a:off x="4182872" y="4944808"/>
              <a:ext cx="6358" cy="3427362"/>
            </a:xfrm>
            <a:prstGeom prst="straightConnector1">
              <a:avLst/>
            </a:prstGeom>
            <a:ln w="50800"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/>
            <p:nvPr/>
          </p:nvCxnSpPr>
          <p:spPr>
            <a:xfrm flipH="1">
              <a:off x="9190601" y="7533015"/>
              <a:ext cx="3353" cy="805847"/>
            </a:xfrm>
            <a:prstGeom prst="straightConnector1">
              <a:avLst/>
            </a:prstGeom>
            <a:ln w="50800"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53"/>
            <p:cNvSpPr txBox="1"/>
            <p:nvPr/>
          </p:nvSpPr>
          <p:spPr>
            <a:xfrm>
              <a:off x="660859" y="1857265"/>
              <a:ext cx="2333200" cy="400110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JPY&lt;10,000</a:t>
              </a: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3130328" y="3163279"/>
              <a:ext cx="2333200" cy="400110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JPY&lt;100,000</a:t>
              </a: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5599639" y="4497920"/>
              <a:ext cx="2333200" cy="400110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JPY&lt;1,000,000</a:t>
              </a: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8058674" y="5792308"/>
              <a:ext cx="2333200" cy="400110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JPY&lt;10,000,000</a:t>
              </a:r>
            </a:p>
          </p:txBody>
        </p:sp>
        <p:cxnSp>
          <p:nvCxnSpPr>
            <p:cNvPr id="61" name="Elbow Connector 60"/>
            <p:cNvCxnSpPr>
              <a:endCxn id="30" idx="0"/>
            </p:cNvCxnSpPr>
            <p:nvPr/>
          </p:nvCxnSpPr>
          <p:spPr>
            <a:xfrm>
              <a:off x="5343987" y="3363334"/>
              <a:ext cx="1422253" cy="863740"/>
            </a:xfrm>
            <a:prstGeom prst="bentConnector2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TextBox 77"/>
            <p:cNvSpPr txBox="1"/>
            <p:nvPr/>
          </p:nvSpPr>
          <p:spPr>
            <a:xfrm>
              <a:off x="804129" y="3200402"/>
              <a:ext cx="2162697" cy="461665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/>
                <a:t>multiplier = 0.9</a:t>
              </a:r>
              <a:endParaRPr lang="en-US" sz="2400" dirty="0"/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2994059" y="4449835"/>
              <a:ext cx="2426091" cy="461665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/>
                <a:t>multiplier = 0.925</a:t>
              </a:r>
              <a:endParaRPr lang="en-US" sz="2400" dirty="0"/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5531740" y="5785480"/>
              <a:ext cx="2315847" cy="461665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/>
                <a:t>multiplier = 0.95</a:t>
              </a:r>
              <a:endParaRPr lang="en-US" sz="2400" dirty="0"/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7890937" y="7044474"/>
              <a:ext cx="2564377" cy="461665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/>
                <a:t>multiplier = 0.97</a:t>
              </a:r>
              <a:endParaRPr lang="en-US" sz="2400" dirty="0"/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10373528" y="7603523"/>
              <a:ext cx="2464590" cy="461665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/>
                <a:t>multiplier = 0.98</a:t>
              </a:r>
              <a:endParaRPr lang="en-US" sz="2400" dirty="0"/>
            </a:p>
          </p:txBody>
        </p:sp>
        <p:sp>
          <p:nvSpPr>
            <p:cNvPr id="47" name="Diamond 46"/>
            <p:cNvSpPr/>
            <p:nvPr/>
          </p:nvSpPr>
          <p:spPr>
            <a:xfrm>
              <a:off x="5521727" y="8822504"/>
              <a:ext cx="2301929" cy="939278"/>
            </a:xfrm>
            <a:prstGeom prst="diamond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6007903" y="8948085"/>
              <a:ext cx="1346549" cy="584775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/>
                <a:t>Cash?</a:t>
              </a:r>
              <a:endParaRPr lang="en-US" sz="3200" dirty="0"/>
            </a:p>
          </p:txBody>
        </p:sp>
        <p:cxnSp>
          <p:nvCxnSpPr>
            <p:cNvPr id="63" name="Straight Arrow Connector 62"/>
            <p:cNvCxnSpPr/>
            <p:nvPr/>
          </p:nvCxnSpPr>
          <p:spPr>
            <a:xfrm>
              <a:off x="6689663" y="9761782"/>
              <a:ext cx="2" cy="620038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Elbow Connector 63"/>
            <p:cNvCxnSpPr>
              <a:stCxn id="47" idx="3"/>
              <a:endCxn id="65" idx="0"/>
            </p:cNvCxnSpPr>
            <p:nvPr/>
          </p:nvCxnSpPr>
          <p:spPr>
            <a:xfrm>
              <a:off x="7823656" y="9292143"/>
              <a:ext cx="2586578" cy="534381"/>
            </a:xfrm>
            <a:prstGeom prst="bentConnector2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TextBox 64"/>
            <p:cNvSpPr txBox="1"/>
            <p:nvPr/>
          </p:nvSpPr>
          <p:spPr>
            <a:xfrm>
              <a:off x="8933268" y="9826524"/>
              <a:ext cx="2953931" cy="461665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/>
                <a:t>cash_multiplier</a:t>
              </a:r>
              <a:r>
                <a:rPr lang="en-US" sz="2400" dirty="0"/>
                <a:t> = 0.9</a:t>
              </a:r>
            </a:p>
          </p:txBody>
        </p:sp>
        <p:cxnSp>
          <p:nvCxnSpPr>
            <p:cNvPr id="66" name="Elbow Connector 65"/>
            <p:cNvCxnSpPr>
              <a:stCxn id="65" idx="2"/>
            </p:cNvCxnSpPr>
            <p:nvPr/>
          </p:nvCxnSpPr>
          <p:spPr>
            <a:xfrm rot="5400000">
              <a:off x="9107749" y="9694994"/>
              <a:ext cx="709290" cy="1895681"/>
            </a:xfrm>
            <a:prstGeom prst="bentConnector2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561309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oup 46"/>
          <p:cNvGrpSpPr/>
          <p:nvPr/>
        </p:nvGrpSpPr>
        <p:grpSpPr>
          <a:xfrm>
            <a:off x="660400" y="837134"/>
            <a:ext cx="5905500" cy="5788286"/>
            <a:chOff x="660400" y="837134"/>
            <a:chExt cx="5905500" cy="5788286"/>
          </a:xfrm>
        </p:grpSpPr>
        <p:sp>
          <p:nvSpPr>
            <p:cNvPr id="3" name="Diamond 2"/>
            <p:cNvSpPr/>
            <p:nvPr/>
          </p:nvSpPr>
          <p:spPr>
            <a:xfrm>
              <a:off x="811542" y="3561847"/>
              <a:ext cx="2612776" cy="1548048"/>
            </a:xfrm>
            <a:prstGeom prst="diamond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/>
                <p:cNvSpPr txBox="1"/>
                <p:nvPr/>
              </p:nvSpPr>
              <p:spPr>
                <a:xfrm>
                  <a:off x="1448936" y="2043523"/>
                  <a:ext cx="1346549" cy="584775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200" dirty="0"/>
                    <a:t>Print </a:t>
                  </a:r>
                  <a14:m>
                    <m:oMath xmlns:m="http://schemas.openxmlformats.org/officeDocument/2006/math">
                      <m:r>
                        <a:rPr lang="en-US" sz="3200" i="1" dirty="0" smtClean="0">
                          <a:latin typeface="Cambria Math" charset="0"/>
                        </a:rPr>
                        <m:t>𝑖</m:t>
                      </m:r>
                    </m:oMath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4" name="TextBox 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48936" y="2043523"/>
                  <a:ext cx="1346549" cy="584775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l="-6278" t="-11224" b="-32653"/>
                  </a:stretch>
                </a:blipFill>
                <a:ln w="127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" name="Straight Arrow Connector 4"/>
            <p:cNvCxnSpPr>
              <a:stCxn id="4" idx="2"/>
              <a:endCxn id="3" idx="0"/>
            </p:cNvCxnSpPr>
            <p:nvPr/>
          </p:nvCxnSpPr>
          <p:spPr>
            <a:xfrm flipH="1">
              <a:off x="2117930" y="2628298"/>
              <a:ext cx="4281" cy="933549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/>
            <p:cNvCxnSpPr>
              <a:stCxn id="3" idx="2"/>
            </p:cNvCxnSpPr>
            <p:nvPr/>
          </p:nvCxnSpPr>
          <p:spPr>
            <a:xfrm>
              <a:off x="2117930" y="5109895"/>
              <a:ext cx="0" cy="967761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1025555" y="4984213"/>
              <a:ext cx="1346549" cy="584775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/>
                <a:t>True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345552" y="4318729"/>
              <a:ext cx="1346549" cy="584775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/>
                <a:t>False</a:t>
              </a:r>
            </a:p>
          </p:txBody>
        </p:sp>
        <p:cxnSp>
          <p:nvCxnSpPr>
            <p:cNvPr id="9" name="Elbow Connector 8"/>
            <p:cNvCxnSpPr>
              <a:endCxn id="33" idx="2"/>
            </p:cNvCxnSpPr>
            <p:nvPr/>
          </p:nvCxnSpPr>
          <p:spPr>
            <a:xfrm flipV="1">
              <a:off x="3424318" y="3733954"/>
              <a:ext cx="1688041" cy="637392"/>
            </a:xfrm>
            <a:prstGeom prst="bentConnector2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/>
                <p:cNvSpPr txBox="1"/>
                <p:nvPr/>
              </p:nvSpPr>
              <p:spPr>
                <a:xfrm>
                  <a:off x="1025555" y="837134"/>
                  <a:ext cx="2319997" cy="584775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3200" b="0" dirty="0"/>
                    <a:t>Range of </a:t>
                  </a:r>
                  <a14:m>
                    <m:oMath xmlns:m="http://schemas.openxmlformats.org/officeDocument/2006/math">
                      <m:r>
                        <a:rPr lang="en-GB" sz="3200" b="0" i="1" dirty="0" smtClean="0">
                          <a:latin typeface="Cambria Math" charset="0"/>
                        </a:rPr>
                        <m:t>𝑖</m:t>
                      </m:r>
                    </m:oMath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24" name="TextBox 2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5555" y="837134"/>
                  <a:ext cx="2319997" cy="584775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t="-11224" b="-32653"/>
                  </a:stretch>
                </a:blipFill>
                <a:ln w="127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5" name="Straight Arrow Connector 24"/>
            <p:cNvCxnSpPr/>
            <p:nvPr/>
          </p:nvCxnSpPr>
          <p:spPr>
            <a:xfrm>
              <a:off x="2117930" y="1423485"/>
              <a:ext cx="2" cy="620038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Elbow Connector 31"/>
            <p:cNvCxnSpPr>
              <a:stCxn id="33" idx="0"/>
            </p:cNvCxnSpPr>
            <p:nvPr/>
          </p:nvCxnSpPr>
          <p:spPr>
            <a:xfrm rot="16200000" flipV="1">
              <a:off x="3547290" y="1584110"/>
              <a:ext cx="813268" cy="2316870"/>
            </a:xfrm>
            <a:prstGeom prst="bentConnector2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/>
                <p:cNvSpPr txBox="1"/>
                <p:nvPr/>
              </p:nvSpPr>
              <p:spPr>
                <a:xfrm>
                  <a:off x="3792929" y="3149179"/>
                  <a:ext cx="2638859" cy="584775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3200" b="0" i="1" smtClean="0">
                            <a:latin typeface="Cambria Math" charset="0"/>
                          </a:rPr>
                          <m:t>𝑖</m:t>
                        </m:r>
                        <m:r>
                          <a:rPr lang="en-US" sz="3200" i="1" smtClean="0">
                            <a:latin typeface="Cambria Math" charset="0"/>
                          </a:rPr>
                          <m:t> </m:t>
                        </m:r>
                        <m:r>
                          <a:rPr lang="en-US" sz="3200" i="1" dirty="0" smtClean="0">
                            <a:latin typeface="Cambria Math" charset="0"/>
                          </a:rPr>
                          <m:t>=</m:t>
                        </m:r>
                        <m:r>
                          <a:rPr lang="en-GB" sz="3200" b="0" i="1" dirty="0" smtClean="0">
                            <a:latin typeface="Cambria Math" charset="0"/>
                          </a:rPr>
                          <m:t>𝑖</m:t>
                        </m:r>
                        <m:r>
                          <a:rPr lang="en-GB" sz="3200" b="0" i="1" dirty="0" smtClean="0">
                            <a:latin typeface="Cambria Math" charset="0"/>
                          </a:rPr>
                          <m:t>+ 1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33" name="TextBox 3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92929" y="3149179"/>
                  <a:ext cx="2638859" cy="584775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  <a:ln w="127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4" name="TextBox 43"/>
            <p:cNvSpPr txBox="1"/>
            <p:nvPr/>
          </p:nvSpPr>
          <p:spPr>
            <a:xfrm>
              <a:off x="1444655" y="6040645"/>
              <a:ext cx="1346549" cy="584775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/>
                <a:t>stop</a:t>
              </a:r>
              <a:endParaRPr lang="en-US" sz="3200" dirty="0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1471753" y="3852749"/>
              <a:ext cx="1346549" cy="954107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End of range?</a:t>
              </a:r>
            </a:p>
          </p:txBody>
        </p:sp>
        <p:sp>
          <p:nvSpPr>
            <p:cNvPr id="65" name="Rectangle 64"/>
            <p:cNvSpPr/>
            <p:nvPr/>
          </p:nvSpPr>
          <p:spPr>
            <a:xfrm>
              <a:off x="660400" y="1696928"/>
              <a:ext cx="5905500" cy="3913954"/>
            </a:xfrm>
            <a:prstGeom prst="rect">
              <a:avLst/>
            </a:prstGeom>
            <a:noFill/>
            <a:ln w="28575">
              <a:solidFill>
                <a:srgbClr val="00B0F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6" name="TextBox 65"/>
          <p:cNvSpPr txBox="1"/>
          <p:nvPr/>
        </p:nvSpPr>
        <p:spPr>
          <a:xfrm>
            <a:off x="5233876" y="1142651"/>
            <a:ext cx="23592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B0F0"/>
                </a:solidFill>
              </a:rPr>
              <a:t>For loop</a:t>
            </a:r>
          </a:p>
        </p:txBody>
      </p:sp>
      <p:grpSp>
        <p:nvGrpSpPr>
          <p:cNvPr id="48" name="Group 47"/>
          <p:cNvGrpSpPr/>
          <p:nvPr/>
        </p:nvGrpSpPr>
        <p:grpSpPr>
          <a:xfrm>
            <a:off x="7903122" y="-1225097"/>
            <a:ext cx="6322490" cy="7930566"/>
            <a:chOff x="7903122" y="-1225097"/>
            <a:chExt cx="6322490" cy="7930566"/>
          </a:xfrm>
        </p:grpSpPr>
        <p:sp>
          <p:nvSpPr>
            <p:cNvPr id="26" name="Diamond 25"/>
            <p:cNvSpPr/>
            <p:nvPr/>
          </p:nvSpPr>
          <p:spPr>
            <a:xfrm>
              <a:off x="8605366" y="3641896"/>
              <a:ext cx="2612776" cy="1548048"/>
            </a:xfrm>
            <a:prstGeom prst="diamond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/>
                <p:cNvSpPr txBox="1"/>
                <p:nvPr/>
              </p:nvSpPr>
              <p:spPr>
                <a:xfrm>
                  <a:off x="8120543" y="1125523"/>
                  <a:ext cx="3636616" cy="1534459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400" b="0" i="1" dirty="0" smtClean="0">
                            <a:latin typeface="Cambria Math" charset="0"/>
                          </a:rPr>
                          <m:t>𝑇𝑐</m:t>
                        </m:r>
                        <m:r>
                          <a:rPr lang="en-GB" sz="2400" b="0" i="1" dirty="0" smtClean="0">
                            <a:latin typeface="Cambria Math" charset="0"/>
                          </a:rPr>
                          <m:t>=</m:t>
                        </m:r>
                        <m:f>
                          <m:fPr>
                            <m:ctrlPr>
                              <a:rPr lang="mr-IN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2400" i="1" dirty="0">
                                <a:latin typeface="Cambria Math" charset="0"/>
                              </a:rPr>
                              <m:t>5(</m:t>
                            </m:r>
                            <m:r>
                              <a:rPr lang="en-GB" sz="2400" i="1" dirty="0">
                                <a:latin typeface="Cambria Math" charset="0"/>
                              </a:rPr>
                              <m:t>𝑇𝑓</m:t>
                            </m:r>
                            <m:r>
                              <a:rPr lang="en-GB" sz="2400" i="1" dirty="0">
                                <a:latin typeface="Cambria Math" charset="0"/>
                              </a:rPr>
                              <m:t>−32)</m:t>
                            </m:r>
                          </m:num>
                          <m:den>
                            <m:r>
                              <a:rPr lang="en-GB" sz="2400" b="0" i="1" dirty="0" smtClean="0">
                                <a:latin typeface="Cambria Math" charset="0"/>
                              </a:rPr>
                              <m:t>9</m:t>
                            </m:r>
                          </m:den>
                        </m:f>
                      </m:oMath>
                    </m:oMathPara>
                  </a14:m>
                  <a:endParaRPr lang="en-US" sz="2400" dirty="0"/>
                </a:p>
                <a:p>
                  <a:pPr algn="ctr"/>
                  <a:endParaRPr lang="en-US" sz="2400" dirty="0"/>
                </a:p>
                <a:p>
                  <a:pPr algn="ctr"/>
                  <a:r>
                    <a:rPr lang="en-US" sz="2400" dirty="0"/>
                    <a:t>Print </a:t>
                  </a:r>
                  <a14:m>
                    <m:oMath xmlns:m="http://schemas.openxmlformats.org/officeDocument/2006/math">
                      <m:r>
                        <a:rPr lang="en-GB" sz="2400" i="1" dirty="0">
                          <a:latin typeface="Cambria Math" charset="0"/>
                        </a:rPr>
                        <m:t>𝑇𝑓</m:t>
                      </m:r>
                    </m:oMath>
                  </a14:m>
                  <a:r>
                    <a:rPr lang="en-US" sz="2400" dirty="0"/>
                    <a:t>,</a:t>
                  </a:r>
                  <a14:m>
                    <m:oMath xmlns:m="http://schemas.openxmlformats.org/officeDocument/2006/math">
                      <m:r>
                        <a:rPr lang="en-GB" sz="2400" i="1" dirty="0">
                          <a:latin typeface="Cambria Math" charset="0"/>
                        </a:rPr>
                        <m:t>𝑇𝑐</m:t>
                      </m:r>
                    </m:oMath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7" name="TextBox 2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20543" y="1125523"/>
                  <a:ext cx="3636616" cy="1534459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b="-7905"/>
                  </a:stretch>
                </a:blipFill>
                <a:ln w="127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9" name="Straight Arrow Connector 28"/>
            <p:cNvCxnSpPr/>
            <p:nvPr/>
          </p:nvCxnSpPr>
          <p:spPr>
            <a:xfrm>
              <a:off x="9922884" y="2686144"/>
              <a:ext cx="0" cy="967761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/>
            <p:cNvSpPr txBox="1"/>
            <p:nvPr/>
          </p:nvSpPr>
          <p:spPr>
            <a:xfrm>
              <a:off x="8819379" y="5064262"/>
              <a:ext cx="1346549" cy="584775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/>
                <a:t>True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1139376" y="4398778"/>
              <a:ext cx="1346549" cy="584775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/>
                <a:t>False</a:t>
              </a:r>
            </a:p>
          </p:txBody>
        </p:sp>
        <p:cxnSp>
          <p:nvCxnSpPr>
            <p:cNvPr id="34" name="Elbow Connector 33"/>
            <p:cNvCxnSpPr/>
            <p:nvPr/>
          </p:nvCxnSpPr>
          <p:spPr>
            <a:xfrm flipV="1">
              <a:off x="11218142" y="3814003"/>
              <a:ext cx="1688041" cy="637392"/>
            </a:xfrm>
            <a:prstGeom prst="bentConnector2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/>
                <p:cNvSpPr txBox="1"/>
                <p:nvPr/>
              </p:nvSpPr>
              <p:spPr>
                <a:xfrm>
                  <a:off x="7903122" y="-78812"/>
                  <a:ext cx="4071457" cy="523220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2800" dirty="0"/>
                    <a:t>Range of </a:t>
                  </a:r>
                  <a14:m>
                    <m:oMath xmlns:m="http://schemas.openxmlformats.org/officeDocument/2006/math">
                      <m:r>
                        <a:rPr lang="en-GB" sz="2800" i="1" dirty="0" smtClean="0">
                          <a:latin typeface="Cambria Math" charset="0"/>
                        </a:rPr>
                        <m:t>𝑇𝑓</m:t>
                      </m:r>
                    </m:oMath>
                  </a14:m>
                  <a:r>
                    <a:rPr lang="en-GB" sz="2800" dirty="0"/>
                    <a:t> = </a:t>
                  </a:r>
                  <a:r>
                    <a:rPr lang="en-GB" sz="2800" b="0" dirty="0"/>
                    <a:t> -100 to 200</a:t>
                  </a:r>
                  <a:endParaRPr lang="en-US" sz="2800" dirty="0"/>
                </a:p>
              </p:txBody>
            </p:sp>
          </mc:Choice>
          <mc:Fallback xmlns="">
            <p:sp>
              <p:nvSpPr>
                <p:cNvPr id="35" name="TextBox 3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03122" y="-78812"/>
                  <a:ext cx="4071457" cy="523220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2090" t="-9091" r="-2239" b="-30682"/>
                  </a:stretch>
                </a:blipFill>
                <a:ln w="127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6" name="Straight Arrow Connector 35"/>
            <p:cNvCxnSpPr/>
            <p:nvPr/>
          </p:nvCxnSpPr>
          <p:spPr>
            <a:xfrm>
              <a:off x="9909472" y="463591"/>
              <a:ext cx="2" cy="620038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Elbow Connector 36"/>
            <p:cNvCxnSpPr>
              <a:endCxn id="27" idx="3"/>
            </p:cNvCxnSpPr>
            <p:nvPr/>
          </p:nvCxnSpPr>
          <p:spPr>
            <a:xfrm rot="16200000" flipV="1">
              <a:off x="11663434" y="1986479"/>
              <a:ext cx="1336475" cy="1149024"/>
            </a:xfrm>
            <a:prstGeom prst="bentConnector2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/>
                <p:cNvSpPr txBox="1"/>
                <p:nvPr/>
              </p:nvSpPr>
              <p:spPr>
                <a:xfrm>
                  <a:off x="11586753" y="3229228"/>
                  <a:ext cx="2638859" cy="584775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3200" i="1" dirty="0">
                            <a:latin typeface="Cambria Math" charset="0"/>
                          </a:rPr>
                          <m:t>𝑇𝑓</m:t>
                        </m:r>
                        <m:r>
                          <a:rPr lang="en-US" sz="3200" i="1" dirty="0" smtClean="0">
                            <a:latin typeface="Cambria Math" charset="0"/>
                          </a:rPr>
                          <m:t>=</m:t>
                        </m:r>
                        <m:r>
                          <a:rPr lang="en-GB" sz="3200" i="1" dirty="0">
                            <a:latin typeface="Cambria Math" charset="0"/>
                          </a:rPr>
                          <m:t>𝑇𝑓</m:t>
                        </m:r>
                        <m:r>
                          <a:rPr lang="en-GB" sz="3200" b="0" i="1" dirty="0" smtClean="0">
                            <a:latin typeface="Cambria Math" charset="0"/>
                          </a:rPr>
                          <m:t>+ 1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38" name="TextBox 3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586753" y="3229228"/>
                  <a:ext cx="2638859" cy="584775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  <a:ln w="127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9" name="TextBox 38"/>
            <p:cNvSpPr txBox="1"/>
            <p:nvPr/>
          </p:nvSpPr>
          <p:spPr>
            <a:xfrm>
              <a:off x="9238479" y="6120694"/>
              <a:ext cx="1346549" cy="584775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/>
                <a:t>stop</a:t>
              </a:r>
              <a:endParaRPr lang="en-US" sz="3200" dirty="0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9236200" y="3938866"/>
              <a:ext cx="1346549" cy="954107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End of range?</a:t>
              </a:r>
            </a:p>
          </p:txBody>
        </p:sp>
        <p:cxnSp>
          <p:nvCxnSpPr>
            <p:cNvPr id="49" name="Straight Arrow Connector 48"/>
            <p:cNvCxnSpPr/>
            <p:nvPr/>
          </p:nvCxnSpPr>
          <p:spPr>
            <a:xfrm>
              <a:off x="9909472" y="-701310"/>
              <a:ext cx="2" cy="620038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/>
            <p:cNvSpPr txBox="1"/>
            <p:nvPr/>
          </p:nvSpPr>
          <p:spPr>
            <a:xfrm>
              <a:off x="7903122" y="-1225097"/>
              <a:ext cx="4071457" cy="523220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/>
                <a:t>Print heading for table</a:t>
              </a:r>
              <a:endParaRPr lang="en-US" sz="2800" dirty="0"/>
            </a:p>
          </p:txBody>
        </p:sp>
        <p:cxnSp>
          <p:nvCxnSpPr>
            <p:cNvPr id="52" name="Straight Arrow Connector 51"/>
            <p:cNvCxnSpPr/>
            <p:nvPr/>
          </p:nvCxnSpPr>
          <p:spPr>
            <a:xfrm>
              <a:off x="9909472" y="5168502"/>
              <a:ext cx="0" cy="967761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100945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/>
          <p:cNvGrpSpPr/>
          <p:nvPr/>
        </p:nvGrpSpPr>
        <p:grpSpPr>
          <a:xfrm>
            <a:off x="660400" y="778818"/>
            <a:ext cx="5189892" cy="4881720"/>
            <a:chOff x="660400" y="778818"/>
            <a:chExt cx="5189892" cy="4881720"/>
          </a:xfrm>
        </p:grpSpPr>
        <p:sp>
          <p:nvSpPr>
            <p:cNvPr id="18" name="TextBox 17"/>
            <p:cNvSpPr txBox="1"/>
            <p:nvPr/>
          </p:nvSpPr>
          <p:spPr>
            <a:xfrm>
              <a:off x="1107041" y="2023282"/>
              <a:ext cx="1976638" cy="1077218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/>
                <a:t>Do something</a:t>
              </a:r>
            </a:p>
          </p:txBody>
        </p:sp>
        <p:cxnSp>
          <p:nvCxnSpPr>
            <p:cNvPr id="19" name="Straight Arrow Connector 18"/>
            <p:cNvCxnSpPr>
              <a:stCxn id="18" idx="2"/>
            </p:cNvCxnSpPr>
            <p:nvPr/>
          </p:nvCxnSpPr>
          <p:spPr>
            <a:xfrm>
              <a:off x="2095360" y="3100500"/>
              <a:ext cx="4282" cy="422579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/>
            <p:nvPr/>
          </p:nvCxnSpPr>
          <p:spPr>
            <a:xfrm>
              <a:off x="2095358" y="4461612"/>
              <a:ext cx="2" cy="620038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1969784" y="4476300"/>
              <a:ext cx="1346549" cy="584775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/>
                <a:t>False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3997394" y="3019401"/>
              <a:ext cx="1346549" cy="584775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/>
                <a:t>True</a:t>
              </a:r>
              <a:endParaRPr lang="en-US" sz="32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/>
                <p:cNvSpPr txBox="1"/>
                <p:nvPr/>
              </p:nvSpPr>
              <p:spPr>
                <a:xfrm>
                  <a:off x="1426366" y="778818"/>
                  <a:ext cx="1346549" cy="584775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3200" b="0" i="1" dirty="0" smtClean="0">
                            <a:latin typeface="Cambria Math" charset="0"/>
                          </a:rPr>
                          <m:t>𝑥</m:t>
                        </m:r>
                        <m:r>
                          <a:rPr lang="en-GB" sz="3200" b="0" i="1" dirty="0" smtClean="0">
                            <a:latin typeface="Cambria Math" charset="0"/>
                          </a:rPr>
                          <m:t>=0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24" name="TextBox 2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26366" y="778818"/>
                  <a:ext cx="1346549" cy="584775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  <a:ln w="127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5" name="Straight Arrow Connector 24"/>
            <p:cNvCxnSpPr/>
            <p:nvPr/>
          </p:nvCxnSpPr>
          <p:spPr>
            <a:xfrm>
              <a:off x="2095360" y="1384717"/>
              <a:ext cx="2" cy="620038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Elbow Connector 25"/>
            <p:cNvCxnSpPr>
              <a:stCxn id="34" idx="3"/>
            </p:cNvCxnSpPr>
            <p:nvPr/>
          </p:nvCxnSpPr>
          <p:spPr>
            <a:xfrm flipH="1" flipV="1">
              <a:off x="3083679" y="2578882"/>
              <a:ext cx="166927" cy="1407956"/>
            </a:xfrm>
            <a:prstGeom prst="bentConnector4">
              <a:avLst>
                <a:gd name="adj1" fmla="val -547784"/>
                <a:gd name="adj2" fmla="val 99151"/>
              </a:avLst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>
              <a:off x="1422083" y="5075763"/>
              <a:ext cx="1346549" cy="584775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/>
                <a:t>stop</a:t>
              </a:r>
              <a:endParaRPr lang="en-US" sz="3200" dirty="0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660400" y="1696928"/>
              <a:ext cx="4573476" cy="3256072"/>
            </a:xfrm>
            <a:prstGeom prst="rect">
              <a:avLst/>
            </a:prstGeom>
            <a:noFill/>
            <a:ln w="28575">
              <a:solidFill>
                <a:srgbClr val="00B0F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3491044" y="1147357"/>
              <a:ext cx="235924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rgbClr val="00B0F0"/>
                  </a:solidFill>
                </a:rPr>
                <a:t>While loop</a:t>
              </a:r>
            </a:p>
          </p:txBody>
        </p:sp>
        <p:sp>
          <p:nvSpPr>
            <p:cNvPr id="34" name="Diamond 33"/>
            <p:cNvSpPr/>
            <p:nvPr/>
          </p:nvSpPr>
          <p:spPr>
            <a:xfrm>
              <a:off x="948677" y="3517199"/>
              <a:ext cx="2301929" cy="939278"/>
            </a:xfrm>
            <a:prstGeom prst="diamond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/>
                <p:cNvSpPr txBox="1"/>
                <p:nvPr/>
              </p:nvSpPr>
              <p:spPr>
                <a:xfrm>
                  <a:off x="1556223" y="3701223"/>
                  <a:ext cx="1086836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3200" b="0" i="1" smtClean="0">
                            <a:latin typeface="Cambria Math" charset="0"/>
                          </a:rPr>
                          <m:t>𝑥</m:t>
                        </m:r>
                        <m:r>
                          <a:rPr lang="en-GB" sz="3200" b="0" i="1" smtClean="0">
                            <a:latin typeface="Cambria Math" charset="0"/>
                          </a:rPr>
                          <m:t>&lt;5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5" name="TextBox 3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56223" y="3701223"/>
                  <a:ext cx="1086836" cy="492443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3" name="Group 12"/>
          <p:cNvGrpSpPr/>
          <p:nvPr/>
        </p:nvGrpSpPr>
        <p:grpSpPr>
          <a:xfrm>
            <a:off x="7210514" y="-918890"/>
            <a:ext cx="5217650" cy="9224020"/>
            <a:chOff x="7210514" y="-918890"/>
            <a:chExt cx="5217650" cy="9224020"/>
          </a:xfrm>
        </p:grpSpPr>
        <p:sp>
          <p:nvSpPr>
            <p:cNvPr id="17" name="Diamond 16"/>
            <p:cNvSpPr/>
            <p:nvPr/>
          </p:nvSpPr>
          <p:spPr>
            <a:xfrm>
              <a:off x="8254198" y="5196894"/>
              <a:ext cx="2612776" cy="1548048"/>
            </a:xfrm>
            <a:prstGeom prst="diamond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/>
                <p:cNvSpPr txBox="1"/>
                <p:nvPr/>
              </p:nvSpPr>
              <p:spPr>
                <a:xfrm>
                  <a:off x="7210514" y="3373343"/>
                  <a:ext cx="4771143" cy="830997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400" dirty="0" err="1"/>
                    <a:t>dot_product</a:t>
                  </a:r>
                  <a:r>
                    <a:rPr lang="en-US" sz="2400" dirty="0"/>
                    <a:t> = </a:t>
                  </a:r>
                  <a:r>
                    <a:rPr lang="en-US" sz="2400" dirty="0" err="1"/>
                    <a:t>dot_product</a:t>
                  </a:r>
                  <a:r>
                    <a:rPr lang="en-US" sz="2400" dirty="0"/>
                    <a:t> +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lang="en-GB" sz="2400" b="0" i="1" smtClean="0">
                              <a:latin typeface="Cambria Math" charset="0"/>
                            </a:rPr>
                            <m:t>𝐴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×</m:t>
                      </m:r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𝐵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GB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3" name="TextBox 2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10514" y="3373343"/>
                  <a:ext cx="4771143" cy="830997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t="-5036" b="-7914"/>
                  </a:stretch>
                </a:blipFill>
                <a:ln w="127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7" name="Straight Arrow Connector 26"/>
            <p:cNvCxnSpPr/>
            <p:nvPr/>
          </p:nvCxnSpPr>
          <p:spPr>
            <a:xfrm>
              <a:off x="9521728" y="4219587"/>
              <a:ext cx="0" cy="967761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/>
            <p:cNvSpPr txBox="1"/>
            <p:nvPr/>
          </p:nvSpPr>
          <p:spPr>
            <a:xfrm>
              <a:off x="8342702" y="6812266"/>
              <a:ext cx="1346549" cy="584775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/>
                <a:t>True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1081615" y="5386142"/>
              <a:ext cx="1346549" cy="584775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/>
                <a:t>False</a:t>
              </a:r>
            </a:p>
          </p:txBody>
        </p:sp>
        <p:cxnSp>
          <p:nvCxnSpPr>
            <p:cNvPr id="33" name="Elbow Connector 32"/>
            <p:cNvCxnSpPr>
              <a:stCxn id="17" idx="3"/>
              <a:endCxn id="44" idx="3"/>
            </p:cNvCxnSpPr>
            <p:nvPr/>
          </p:nvCxnSpPr>
          <p:spPr>
            <a:xfrm flipV="1">
              <a:off x="10866974" y="2463686"/>
              <a:ext cx="764841" cy="3507232"/>
            </a:xfrm>
            <a:prstGeom prst="bentConnector3">
              <a:avLst>
                <a:gd name="adj1" fmla="val 244661"/>
              </a:avLst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/>
                <p:cNvSpPr txBox="1"/>
                <p:nvPr/>
              </p:nvSpPr>
              <p:spPr>
                <a:xfrm>
                  <a:off x="7519935" y="652658"/>
                  <a:ext cx="4071457" cy="954107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2800" dirty="0"/>
                    <a:t>Range =</a:t>
                  </a:r>
                  <a:r>
                    <a:rPr lang="en-GB" sz="2800" b="0" dirty="0"/>
                    <a:t> length of lists </a:t>
                  </a:r>
                  <a14:m>
                    <m:oMath xmlns:m="http://schemas.openxmlformats.org/officeDocument/2006/math">
                      <m:r>
                        <a:rPr lang="en-GB" sz="2800" b="0" i="1" dirty="0" smtClean="0">
                          <a:latin typeface="Cambria Math" charset="0"/>
                        </a:rPr>
                        <m:t>𝐴</m:t>
                      </m:r>
                    </m:oMath>
                  </a14:m>
                  <a:r>
                    <a:rPr lang="en-GB" sz="2800" b="0" dirty="0"/>
                    <a:t> and </a:t>
                  </a:r>
                  <a14:m>
                    <m:oMath xmlns:m="http://schemas.openxmlformats.org/officeDocument/2006/math">
                      <m:r>
                        <a:rPr lang="en-GB" sz="2800" b="0" i="1" dirty="0" smtClean="0">
                          <a:latin typeface="Cambria Math" charset="0"/>
                        </a:rPr>
                        <m:t>𝐵</m:t>
                      </m:r>
                    </m:oMath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36" name="TextBox 3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19935" y="652658"/>
                  <a:ext cx="4071457" cy="954107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t="-5031" b="-16352"/>
                  </a:stretch>
                </a:blipFill>
                <a:ln w="127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7" name="Straight Arrow Connector 36"/>
            <p:cNvCxnSpPr/>
            <p:nvPr/>
          </p:nvCxnSpPr>
          <p:spPr>
            <a:xfrm>
              <a:off x="9526285" y="2748309"/>
              <a:ext cx="2" cy="620038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/>
            <p:cNvSpPr txBox="1"/>
            <p:nvPr/>
          </p:nvSpPr>
          <p:spPr>
            <a:xfrm>
              <a:off x="7831638" y="7720355"/>
              <a:ext cx="3380180" cy="584775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/>
                <a:t>print </a:t>
              </a:r>
              <a:r>
                <a:rPr lang="en-US" sz="3200" dirty="0" err="1"/>
                <a:t>dot_product</a:t>
              </a:r>
              <a:endParaRPr lang="en-US" sz="3200" dirty="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8885032" y="5493864"/>
              <a:ext cx="1346549" cy="954107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End of range?</a:t>
              </a:r>
            </a:p>
          </p:txBody>
        </p:sp>
        <p:cxnSp>
          <p:nvCxnSpPr>
            <p:cNvPr id="43" name="Straight Arrow Connector 42"/>
            <p:cNvCxnSpPr/>
            <p:nvPr/>
          </p:nvCxnSpPr>
          <p:spPr>
            <a:xfrm>
              <a:off x="9526285" y="1583408"/>
              <a:ext cx="2" cy="620038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/>
                <p:cNvSpPr txBox="1"/>
                <p:nvPr/>
              </p:nvSpPr>
              <p:spPr>
                <a:xfrm>
                  <a:off x="7560358" y="2202076"/>
                  <a:ext cx="4071457" cy="523220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2800" dirty="0"/>
                    <a:t>Next </a:t>
                  </a:r>
                  <a14:m>
                    <m:oMath xmlns:m="http://schemas.openxmlformats.org/officeDocument/2006/math">
                      <m:r>
                        <a:rPr lang="en-GB" sz="2800" b="0" i="1" smtClean="0">
                          <a:latin typeface="Cambria Math" charset="0"/>
                        </a:rPr>
                        <m:t>𝑖</m:t>
                      </m:r>
                    </m:oMath>
                  </a14:m>
                  <a:r>
                    <a:rPr lang="en-GB" sz="2800" dirty="0"/>
                    <a:t> in range</a:t>
                  </a:r>
                  <a:endParaRPr lang="en-US" sz="2800" dirty="0"/>
                </a:p>
              </p:txBody>
            </p:sp>
          </mc:Choice>
          <mc:Fallback xmlns="">
            <p:sp>
              <p:nvSpPr>
                <p:cNvPr id="44" name="TextBox 4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60358" y="2202076"/>
                  <a:ext cx="4071457" cy="523220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t="-9091" b="-30682"/>
                  </a:stretch>
                </a:blipFill>
                <a:ln w="127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5" name="Straight Arrow Connector 44"/>
            <p:cNvCxnSpPr/>
            <p:nvPr/>
          </p:nvCxnSpPr>
          <p:spPr>
            <a:xfrm>
              <a:off x="9558304" y="6723500"/>
              <a:ext cx="0" cy="967761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/>
            <p:nvPr/>
          </p:nvCxnSpPr>
          <p:spPr>
            <a:xfrm>
              <a:off x="9526285" y="29821"/>
              <a:ext cx="2" cy="620038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/>
            <p:cNvSpPr txBox="1"/>
            <p:nvPr/>
          </p:nvSpPr>
          <p:spPr>
            <a:xfrm>
              <a:off x="7560358" y="-918890"/>
              <a:ext cx="4071457" cy="954107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dirty="0"/>
                <a:t>Initialise variable </a:t>
              </a:r>
              <a:r>
                <a:rPr lang="en-GB" sz="2800" dirty="0" err="1"/>
                <a:t>dot_product</a:t>
              </a:r>
              <a:endParaRPr lang="en-US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6309440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38436</TotalTime>
  <Words>1566</Words>
  <Application>Microsoft Macintosh PowerPoint</Application>
  <PresentationFormat>Widescreen</PresentationFormat>
  <Paragraphs>475</Paragraphs>
  <Slides>37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3" baseType="lpstr">
      <vt:lpstr>Arial</vt:lpstr>
      <vt:lpstr>Calibri</vt:lpstr>
      <vt:lpstr>Calibri Light</vt:lpstr>
      <vt:lpstr>Cambria Math</vt:lpstr>
      <vt:lpstr>Courier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Hemma Philamore</cp:lastModifiedBy>
  <cp:revision>99</cp:revision>
  <dcterms:created xsi:type="dcterms:W3CDTF">2018-04-04T13:15:55Z</dcterms:created>
  <dcterms:modified xsi:type="dcterms:W3CDTF">2023-09-01T22:50:13Z</dcterms:modified>
</cp:coreProperties>
</file>